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60" r:id="rId3"/>
    <p:sldId id="257" r:id="rId4"/>
    <p:sldId id="258" r:id="rId5"/>
    <p:sldId id="261" r:id="rId6"/>
    <p:sldId id="262" r:id="rId7"/>
    <p:sldId id="263" r:id="rId8"/>
    <p:sldId id="264" r:id="rId9"/>
    <p:sldId id="265" r:id="rId10"/>
    <p:sldId id="267" r:id="rId11"/>
    <p:sldId id="270" r:id="rId12"/>
    <p:sldId id="273" r:id="rId13"/>
  </p:sldIdLst>
  <p:sldSz cx="18288000" cy="10287000"/>
  <p:notesSz cx="6858000" cy="9144000"/>
  <p:embeddedFontLst>
    <p:embeddedFont>
      <p:font typeface="Black Ops One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Slabo 27px" panose="020B0604020202020204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6BA2"/>
    <a:srgbClr val="FFFFFF"/>
    <a:srgbClr val="00BFC3"/>
    <a:srgbClr val="479ADA"/>
    <a:srgbClr val="FF2375"/>
    <a:srgbClr val="FFD3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5196" autoAdjust="0"/>
  </p:normalViewPr>
  <p:slideViewPr>
    <p:cSldViewPr snapToGrid="0">
      <p:cViewPr varScale="1">
        <p:scale>
          <a:sx n="53" d="100"/>
          <a:sy n="53" d="100"/>
        </p:scale>
        <p:origin x="874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jp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1.png"/><Relationship Id="rId10" Type="http://schemas.openxmlformats.org/officeDocument/2006/relationships/image" Target="../media/image31.png"/><Relationship Id="rId4" Type="http://schemas.microsoft.com/office/2007/relationships/hdphoto" Target="../media/hdphoto2.wdp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9ADA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378405" y="138834"/>
            <a:ext cx="17531189" cy="9828506"/>
            <a:chOff x="0" y="-47625"/>
            <a:chExt cx="4617268" cy="2588578"/>
          </a:xfrm>
        </p:grpSpPr>
        <p:sp>
          <p:nvSpPr>
            <p:cNvPr id="85" name="Google Shape;85;p13"/>
            <p:cNvSpPr/>
            <p:nvPr/>
          </p:nvSpPr>
          <p:spPr>
            <a:xfrm>
              <a:off x="0" y="0"/>
              <a:ext cx="4617268" cy="2540953"/>
            </a:xfrm>
            <a:custGeom>
              <a:avLst/>
              <a:gdLst/>
              <a:ahLst/>
              <a:cxnLst/>
              <a:rect l="l" t="t" r="r" b="b"/>
              <a:pathLst>
                <a:path w="4617268" h="2540953" extrusionOk="0">
                  <a:moveTo>
                    <a:pt x="22522" y="0"/>
                  </a:moveTo>
                  <a:lnTo>
                    <a:pt x="4594746" y="0"/>
                  </a:lnTo>
                  <a:cubicBezTo>
                    <a:pt x="4607184" y="0"/>
                    <a:pt x="4617268" y="10083"/>
                    <a:pt x="4617268" y="22522"/>
                  </a:cubicBezTo>
                  <a:lnTo>
                    <a:pt x="4617268" y="2518431"/>
                  </a:lnTo>
                  <a:cubicBezTo>
                    <a:pt x="4617268" y="2530869"/>
                    <a:pt x="4607184" y="2540953"/>
                    <a:pt x="4594746" y="2540953"/>
                  </a:cubicBezTo>
                  <a:lnTo>
                    <a:pt x="22522" y="2540953"/>
                  </a:lnTo>
                  <a:cubicBezTo>
                    <a:pt x="10083" y="2540953"/>
                    <a:pt x="0" y="2530869"/>
                    <a:pt x="0" y="2518431"/>
                  </a:cubicBezTo>
                  <a:lnTo>
                    <a:pt x="0" y="22522"/>
                  </a:lnTo>
                  <a:cubicBezTo>
                    <a:pt x="0" y="10083"/>
                    <a:pt x="10083" y="0"/>
                    <a:pt x="22522" y="0"/>
                  </a:cubicBezTo>
                  <a:close/>
                </a:path>
              </a:pathLst>
            </a:custGeom>
            <a:solidFill>
              <a:srgbClr val="2E1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 txBox="1"/>
            <p:nvPr/>
          </p:nvSpPr>
          <p:spPr>
            <a:xfrm>
              <a:off x="0" y="-47625"/>
              <a:ext cx="4617268" cy="25885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3"/>
          <p:cNvSpPr/>
          <p:nvPr/>
        </p:nvSpPr>
        <p:spPr>
          <a:xfrm rot="-10721354">
            <a:off x="9965170" y="3227757"/>
            <a:ext cx="10877876" cy="10429164"/>
          </a:xfrm>
          <a:custGeom>
            <a:avLst/>
            <a:gdLst/>
            <a:ahLst/>
            <a:cxnLst/>
            <a:rect l="l" t="t" r="r" b="b"/>
            <a:pathLst>
              <a:path w="10877876" h="10429164" extrusionOk="0">
                <a:moveTo>
                  <a:pt x="0" y="0"/>
                </a:moveTo>
                <a:lnTo>
                  <a:pt x="10877876" y="0"/>
                </a:lnTo>
                <a:lnTo>
                  <a:pt x="10877876" y="10429163"/>
                </a:lnTo>
                <a:lnTo>
                  <a:pt x="0" y="104291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8" name="Google Shape;88;p13"/>
          <p:cNvSpPr/>
          <p:nvPr/>
        </p:nvSpPr>
        <p:spPr>
          <a:xfrm rot="-1174872">
            <a:off x="15022092" y="5842152"/>
            <a:ext cx="1702833" cy="1832795"/>
          </a:xfrm>
          <a:custGeom>
            <a:avLst/>
            <a:gdLst/>
            <a:ahLst/>
            <a:cxnLst/>
            <a:rect l="l" t="t" r="r" b="b"/>
            <a:pathLst>
              <a:path w="1702833" h="1832795" extrusionOk="0">
                <a:moveTo>
                  <a:pt x="0" y="0"/>
                </a:moveTo>
                <a:lnTo>
                  <a:pt x="1702833" y="0"/>
                </a:lnTo>
                <a:lnTo>
                  <a:pt x="1702833" y="1832795"/>
                </a:lnTo>
                <a:lnTo>
                  <a:pt x="0" y="18327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0" name="Google Shape;90;p13"/>
          <p:cNvSpPr/>
          <p:nvPr/>
        </p:nvSpPr>
        <p:spPr>
          <a:xfrm rot="7845160">
            <a:off x="12903326" y="6647219"/>
            <a:ext cx="1031726" cy="1106139"/>
          </a:xfrm>
          <a:custGeom>
            <a:avLst/>
            <a:gdLst/>
            <a:ahLst/>
            <a:cxnLst/>
            <a:rect l="l" t="t" r="r" b="b"/>
            <a:pathLst>
              <a:path w="1031726" h="1106139" extrusionOk="0">
                <a:moveTo>
                  <a:pt x="0" y="0"/>
                </a:moveTo>
                <a:lnTo>
                  <a:pt x="1031726" y="0"/>
                </a:lnTo>
                <a:lnTo>
                  <a:pt x="1031726" y="1106139"/>
                </a:lnTo>
                <a:lnTo>
                  <a:pt x="0" y="11061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91" name="Google Shape;91;p13"/>
          <p:cNvGrpSpPr/>
          <p:nvPr/>
        </p:nvGrpSpPr>
        <p:grpSpPr>
          <a:xfrm>
            <a:off x="13989728" y="7951167"/>
            <a:ext cx="2993081" cy="1447384"/>
            <a:chOff x="0" y="-374137"/>
            <a:chExt cx="3990774" cy="1929845"/>
          </a:xfrm>
        </p:grpSpPr>
        <p:grpSp>
          <p:nvGrpSpPr>
            <p:cNvPr id="92" name="Google Shape;92;p13"/>
            <p:cNvGrpSpPr/>
            <p:nvPr/>
          </p:nvGrpSpPr>
          <p:grpSpPr>
            <a:xfrm>
              <a:off x="0" y="-154747"/>
              <a:ext cx="3990774" cy="1710455"/>
              <a:chOff x="0" y="-95250"/>
              <a:chExt cx="1015997" cy="435458"/>
            </a:xfrm>
          </p:grpSpPr>
          <p:sp>
            <p:nvSpPr>
              <p:cNvPr id="93" name="Google Shape;93;p13"/>
              <p:cNvSpPr/>
              <p:nvPr/>
            </p:nvSpPr>
            <p:spPr>
              <a:xfrm>
                <a:off x="0" y="0"/>
                <a:ext cx="1015997" cy="340208"/>
              </a:xfrm>
              <a:custGeom>
                <a:avLst/>
                <a:gdLst/>
                <a:ahLst/>
                <a:cxnLst/>
                <a:rect l="l" t="t" r="r" b="b"/>
                <a:pathLst>
                  <a:path w="1015997" h="340208" extrusionOk="0">
                    <a:moveTo>
                      <a:pt x="812797" y="0"/>
                    </a:moveTo>
                    <a:cubicBezTo>
                      <a:pt x="925021" y="0"/>
                      <a:pt x="1015997" y="76158"/>
                      <a:pt x="1015997" y="170104"/>
                    </a:cubicBezTo>
                    <a:cubicBezTo>
                      <a:pt x="1015997" y="264050"/>
                      <a:pt x="925021" y="340208"/>
                      <a:pt x="812797" y="340208"/>
                    </a:cubicBezTo>
                    <a:lnTo>
                      <a:pt x="203200" y="340208"/>
                    </a:lnTo>
                    <a:cubicBezTo>
                      <a:pt x="90976" y="340208"/>
                      <a:pt x="0" y="264050"/>
                      <a:pt x="0" y="170104"/>
                    </a:cubicBezTo>
                    <a:cubicBezTo>
                      <a:pt x="0" y="76158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EC00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3"/>
              <p:cNvSpPr txBox="1"/>
              <p:nvPr/>
            </p:nvSpPr>
            <p:spPr>
              <a:xfrm>
                <a:off x="0" y="-95250"/>
                <a:ext cx="1015997" cy="4354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3888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" name="Google Shape;95;p13"/>
            <p:cNvGrpSpPr/>
            <p:nvPr/>
          </p:nvGrpSpPr>
          <p:grpSpPr>
            <a:xfrm>
              <a:off x="0" y="-374137"/>
              <a:ext cx="3990774" cy="1710455"/>
              <a:chOff x="0" y="-95250"/>
              <a:chExt cx="1015997" cy="435458"/>
            </a:xfrm>
          </p:grpSpPr>
          <p:sp>
            <p:nvSpPr>
              <p:cNvPr id="96" name="Google Shape;96;p13"/>
              <p:cNvSpPr/>
              <p:nvPr/>
            </p:nvSpPr>
            <p:spPr>
              <a:xfrm>
                <a:off x="0" y="0"/>
                <a:ext cx="1015997" cy="340208"/>
              </a:xfrm>
              <a:custGeom>
                <a:avLst/>
                <a:gdLst/>
                <a:ahLst/>
                <a:cxnLst/>
                <a:rect l="l" t="t" r="r" b="b"/>
                <a:pathLst>
                  <a:path w="1015997" h="340208" extrusionOk="0">
                    <a:moveTo>
                      <a:pt x="812797" y="0"/>
                    </a:moveTo>
                    <a:cubicBezTo>
                      <a:pt x="925021" y="0"/>
                      <a:pt x="1015997" y="76158"/>
                      <a:pt x="1015997" y="170104"/>
                    </a:cubicBezTo>
                    <a:cubicBezTo>
                      <a:pt x="1015997" y="264050"/>
                      <a:pt x="925021" y="340208"/>
                      <a:pt x="812797" y="340208"/>
                    </a:cubicBezTo>
                    <a:lnTo>
                      <a:pt x="203200" y="340208"/>
                    </a:lnTo>
                    <a:cubicBezTo>
                      <a:pt x="90976" y="340208"/>
                      <a:pt x="0" y="264050"/>
                      <a:pt x="0" y="170104"/>
                    </a:cubicBezTo>
                    <a:cubicBezTo>
                      <a:pt x="0" y="76158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EC008A"/>
              </a:solidFill>
              <a:ln w="47625" cap="sq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3"/>
              <p:cNvSpPr txBox="1"/>
              <p:nvPr/>
            </p:nvSpPr>
            <p:spPr>
              <a:xfrm>
                <a:off x="0" y="-95250"/>
                <a:ext cx="1015997" cy="4354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START</a:t>
                </a:r>
                <a:endParaRPr/>
              </a:p>
            </p:txBody>
          </p:sp>
        </p:grpSp>
      </p:grpSp>
      <p:sp>
        <p:nvSpPr>
          <p:cNvPr id="98" name="Google Shape;98;p13"/>
          <p:cNvSpPr txBox="1"/>
          <p:nvPr/>
        </p:nvSpPr>
        <p:spPr>
          <a:xfrm>
            <a:off x="5096711" y="6207177"/>
            <a:ext cx="809457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 u="none" strike="noStrike" cap="none" dirty="0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(https://github.com/sh444ni/Konversi-Satuan-Panjang)</a:t>
            </a:r>
            <a:endParaRPr lang="en-US" sz="2800" i="1" dirty="0">
              <a:latin typeface="Slabo 27px"/>
              <a:ea typeface="Slabo 27px"/>
              <a:cs typeface="Slabo 27px"/>
              <a:sym typeface="Slabo 27px"/>
            </a:endParaRPr>
          </a:p>
        </p:txBody>
      </p:sp>
      <p:sp>
        <p:nvSpPr>
          <p:cNvPr id="100" name="Google Shape;100;p13"/>
          <p:cNvSpPr/>
          <p:nvPr/>
        </p:nvSpPr>
        <p:spPr>
          <a:xfrm rot="104982">
            <a:off x="-4557250" y="-1338175"/>
            <a:ext cx="10877876" cy="10429164"/>
          </a:xfrm>
          <a:custGeom>
            <a:avLst/>
            <a:gdLst/>
            <a:ahLst/>
            <a:cxnLst/>
            <a:rect l="l" t="t" r="r" b="b"/>
            <a:pathLst>
              <a:path w="10877876" h="10429164" extrusionOk="0">
                <a:moveTo>
                  <a:pt x="0" y="0"/>
                </a:moveTo>
                <a:lnTo>
                  <a:pt x="10877876" y="0"/>
                </a:lnTo>
                <a:lnTo>
                  <a:pt x="10877876" y="10429164"/>
                </a:lnTo>
                <a:lnTo>
                  <a:pt x="0" y="104291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1" name="Google Shape;101;p13"/>
          <p:cNvSpPr/>
          <p:nvPr/>
        </p:nvSpPr>
        <p:spPr>
          <a:xfrm rot="-2545084">
            <a:off x="2516336" y="2165905"/>
            <a:ext cx="1468452" cy="1574364"/>
          </a:xfrm>
          <a:custGeom>
            <a:avLst/>
            <a:gdLst/>
            <a:ahLst/>
            <a:cxnLst/>
            <a:rect l="l" t="t" r="r" b="b"/>
            <a:pathLst>
              <a:path w="1468452" h="1574364" extrusionOk="0">
                <a:moveTo>
                  <a:pt x="0" y="0"/>
                </a:moveTo>
                <a:lnTo>
                  <a:pt x="1468453" y="0"/>
                </a:lnTo>
                <a:lnTo>
                  <a:pt x="1468453" y="1574364"/>
                </a:lnTo>
                <a:lnTo>
                  <a:pt x="0" y="15743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2" name="Google Shape;102;p13"/>
          <p:cNvSpPr/>
          <p:nvPr/>
        </p:nvSpPr>
        <p:spPr>
          <a:xfrm rot="-1227504">
            <a:off x="12883444" y="1112567"/>
            <a:ext cx="2541706" cy="3910317"/>
          </a:xfrm>
          <a:custGeom>
            <a:avLst/>
            <a:gdLst/>
            <a:ahLst/>
            <a:cxnLst/>
            <a:rect l="l" t="t" r="r" b="b"/>
            <a:pathLst>
              <a:path w="2541706" h="3910317" extrusionOk="0">
                <a:moveTo>
                  <a:pt x="0" y="0"/>
                </a:moveTo>
                <a:lnTo>
                  <a:pt x="2541706" y="0"/>
                </a:lnTo>
                <a:lnTo>
                  <a:pt x="2541706" y="3910317"/>
                </a:lnTo>
                <a:lnTo>
                  <a:pt x="0" y="39103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3" name="Google Shape;103;p13"/>
          <p:cNvSpPr/>
          <p:nvPr/>
        </p:nvSpPr>
        <p:spPr>
          <a:xfrm rot="2700000">
            <a:off x="2205384" y="6169034"/>
            <a:ext cx="3207989" cy="2682681"/>
          </a:xfrm>
          <a:custGeom>
            <a:avLst/>
            <a:gdLst/>
            <a:ahLst/>
            <a:cxnLst/>
            <a:rect l="l" t="t" r="r" b="b"/>
            <a:pathLst>
              <a:path w="3207989" h="2682681" extrusionOk="0">
                <a:moveTo>
                  <a:pt x="0" y="0"/>
                </a:moveTo>
                <a:lnTo>
                  <a:pt x="3207988" y="0"/>
                </a:lnTo>
                <a:lnTo>
                  <a:pt x="3207988" y="2682681"/>
                </a:lnTo>
                <a:lnTo>
                  <a:pt x="0" y="26826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04" name="Google Shape;104;p13"/>
          <p:cNvGrpSpPr/>
          <p:nvPr/>
        </p:nvGrpSpPr>
        <p:grpSpPr>
          <a:xfrm>
            <a:off x="7848523" y="8620672"/>
            <a:ext cx="388978" cy="388978"/>
            <a:chOff x="0" y="0"/>
            <a:chExt cx="812800" cy="812800"/>
          </a:xfrm>
        </p:grpSpPr>
        <p:sp>
          <p:nvSpPr>
            <p:cNvPr id="105" name="Google Shape;105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00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13"/>
          <p:cNvGrpSpPr/>
          <p:nvPr/>
        </p:nvGrpSpPr>
        <p:grpSpPr>
          <a:xfrm>
            <a:off x="15730273" y="1028700"/>
            <a:ext cx="1076393" cy="1076393"/>
            <a:chOff x="0" y="0"/>
            <a:chExt cx="812800" cy="812800"/>
          </a:xfrm>
        </p:grpSpPr>
        <p:sp>
          <p:nvSpPr>
            <p:cNvPr id="108" name="Google Shape;108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00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13"/>
          <p:cNvGrpSpPr/>
          <p:nvPr/>
        </p:nvGrpSpPr>
        <p:grpSpPr>
          <a:xfrm>
            <a:off x="17064811" y="7315885"/>
            <a:ext cx="388978" cy="388978"/>
            <a:chOff x="0" y="0"/>
            <a:chExt cx="812800" cy="812800"/>
          </a:xfrm>
        </p:grpSpPr>
        <p:sp>
          <p:nvSpPr>
            <p:cNvPr id="111" name="Google Shape;111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21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" name="Google Shape;113;p13"/>
          <p:cNvGrpSpPr/>
          <p:nvPr/>
        </p:nvGrpSpPr>
        <p:grpSpPr>
          <a:xfrm>
            <a:off x="3153928" y="514149"/>
            <a:ext cx="388978" cy="388978"/>
            <a:chOff x="0" y="0"/>
            <a:chExt cx="812800" cy="812800"/>
          </a:xfrm>
        </p:grpSpPr>
        <p:sp>
          <p:nvSpPr>
            <p:cNvPr id="114" name="Google Shape;114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00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" name="Google Shape;116;p13"/>
          <p:cNvGrpSpPr/>
          <p:nvPr/>
        </p:nvGrpSpPr>
        <p:grpSpPr>
          <a:xfrm>
            <a:off x="834211" y="3681918"/>
            <a:ext cx="388978" cy="388978"/>
            <a:chOff x="0" y="0"/>
            <a:chExt cx="812800" cy="812800"/>
          </a:xfrm>
        </p:grpSpPr>
        <p:sp>
          <p:nvSpPr>
            <p:cNvPr id="117" name="Google Shape;117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21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" name="Google Shape;119;p13"/>
          <p:cNvSpPr/>
          <p:nvPr/>
        </p:nvSpPr>
        <p:spPr>
          <a:xfrm rot="861713">
            <a:off x="1039042" y="1384076"/>
            <a:ext cx="1375339" cy="1442033"/>
          </a:xfrm>
          <a:custGeom>
            <a:avLst/>
            <a:gdLst/>
            <a:ahLst/>
            <a:cxnLst/>
            <a:rect l="l" t="t" r="r" b="b"/>
            <a:pathLst>
              <a:path w="1375339" h="1442033" extrusionOk="0">
                <a:moveTo>
                  <a:pt x="0" y="0"/>
                </a:moveTo>
                <a:lnTo>
                  <a:pt x="1375339" y="0"/>
                </a:lnTo>
                <a:lnTo>
                  <a:pt x="1375339" y="1442033"/>
                </a:lnTo>
                <a:lnTo>
                  <a:pt x="0" y="14420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9" name="Google Shape;89;p13"/>
          <p:cNvSpPr txBox="1"/>
          <p:nvPr/>
        </p:nvSpPr>
        <p:spPr>
          <a:xfrm>
            <a:off x="3188941" y="3377748"/>
            <a:ext cx="11910116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0" i="0" u="none" strike="noStrike" cap="none" dirty="0" err="1">
                <a:solidFill>
                  <a:srgbClr val="ED1495"/>
                </a:solidFill>
                <a:latin typeface="Black Ops One"/>
                <a:ea typeface="Black Ops One"/>
                <a:cs typeface="Black Ops One"/>
                <a:sym typeface="Black Ops One"/>
              </a:rPr>
              <a:t>Konversi</a:t>
            </a:r>
            <a:r>
              <a:rPr lang="en-US" sz="9600" b="0" i="0" u="none" strike="noStrike" cap="none" dirty="0">
                <a:solidFill>
                  <a:srgbClr val="ED1495"/>
                </a:solidFill>
                <a:latin typeface="Black Ops One"/>
                <a:ea typeface="Black Ops One"/>
                <a:cs typeface="Black Ops One"/>
                <a:sym typeface="Black Ops One"/>
              </a:rPr>
              <a:t> </a:t>
            </a:r>
            <a:r>
              <a:rPr lang="en-US" sz="9600" b="0" i="0" u="none" strike="noStrike" cap="none" dirty="0" err="1">
                <a:solidFill>
                  <a:srgbClr val="ED1495"/>
                </a:solidFill>
                <a:latin typeface="Black Ops One"/>
                <a:ea typeface="Black Ops One"/>
                <a:cs typeface="Black Ops One"/>
                <a:sym typeface="Black Ops One"/>
              </a:rPr>
              <a:t>Satuan</a:t>
            </a:r>
            <a:r>
              <a:rPr lang="en-US" sz="9600" b="0" i="0" u="none" strike="noStrike" cap="none" dirty="0">
                <a:solidFill>
                  <a:srgbClr val="ED1495"/>
                </a:solidFill>
                <a:latin typeface="Black Ops One"/>
                <a:ea typeface="Black Ops One"/>
                <a:cs typeface="Black Ops One"/>
                <a:sym typeface="Black Ops One"/>
              </a:rPr>
              <a:t> Panjang  </a:t>
            </a:r>
            <a:endParaRPr sz="1100" dirty="0"/>
          </a:p>
        </p:txBody>
      </p:sp>
      <p:sp>
        <p:nvSpPr>
          <p:cNvPr id="2" name="Google Shape;89;p13">
            <a:extLst>
              <a:ext uri="{FF2B5EF4-FFF2-40B4-BE49-F238E27FC236}">
                <a16:creationId xmlns:a16="http://schemas.microsoft.com/office/drawing/2014/main" id="{B371939D-87B0-B3AA-ED87-B6A17AE7D345}"/>
              </a:ext>
            </a:extLst>
          </p:cNvPr>
          <p:cNvSpPr txBox="1"/>
          <p:nvPr/>
        </p:nvSpPr>
        <p:spPr>
          <a:xfrm>
            <a:off x="5511874" y="2796929"/>
            <a:ext cx="726424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FFD33B"/>
                </a:solidFill>
                <a:latin typeface="Black Ops One"/>
                <a:ea typeface="Black Ops One"/>
                <a:cs typeface="Black Ops One"/>
                <a:sym typeface="Black Ops One"/>
              </a:rPr>
              <a:t>Dasar </a:t>
            </a:r>
            <a:r>
              <a:rPr lang="en-US" sz="4000" b="0" i="0" u="none" strike="noStrike" cap="none" dirty="0" err="1">
                <a:solidFill>
                  <a:srgbClr val="FFD33B"/>
                </a:solidFill>
                <a:latin typeface="Black Ops One"/>
                <a:ea typeface="Black Ops One"/>
                <a:cs typeface="Black Ops One"/>
                <a:sym typeface="Black Ops One"/>
              </a:rPr>
              <a:t>Sistem</a:t>
            </a:r>
            <a:r>
              <a:rPr lang="en-US" sz="4000" b="0" i="0" u="none" strike="noStrike" cap="none" dirty="0">
                <a:solidFill>
                  <a:srgbClr val="FFD33B"/>
                </a:solidFill>
                <a:latin typeface="Black Ops One"/>
                <a:ea typeface="Black Ops One"/>
                <a:cs typeface="Black Ops One"/>
                <a:sym typeface="Black Ops One"/>
              </a:rPr>
              <a:t> </a:t>
            </a:r>
            <a:r>
              <a:rPr lang="en-US" sz="4000" b="0" i="0" u="none" strike="noStrike" cap="none" dirty="0" err="1">
                <a:solidFill>
                  <a:srgbClr val="FFD33B"/>
                </a:solidFill>
                <a:latin typeface="Black Ops One"/>
                <a:ea typeface="Black Ops One"/>
                <a:cs typeface="Black Ops One"/>
                <a:sym typeface="Black Ops One"/>
              </a:rPr>
              <a:t>Komputer</a:t>
            </a:r>
            <a:endParaRPr sz="300" dirty="0">
              <a:solidFill>
                <a:srgbClr val="FFD33B"/>
              </a:solidFill>
            </a:endParaRPr>
          </a:p>
        </p:txBody>
      </p:sp>
      <p:sp>
        <p:nvSpPr>
          <p:cNvPr id="5" name="Google Shape;89;p13">
            <a:extLst>
              <a:ext uri="{FF2B5EF4-FFF2-40B4-BE49-F238E27FC236}">
                <a16:creationId xmlns:a16="http://schemas.microsoft.com/office/drawing/2014/main" id="{818328CE-67B4-B5FF-925C-381D96645B8F}"/>
              </a:ext>
            </a:extLst>
          </p:cNvPr>
          <p:cNvSpPr txBox="1"/>
          <p:nvPr/>
        </p:nvSpPr>
        <p:spPr>
          <a:xfrm>
            <a:off x="5399264" y="6920374"/>
            <a:ext cx="7489468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00BFC3"/>
                </a:solidFill>
                <a:latin typeface="Black Ops One"/>
                <a:ea typeface="Black Ops One"/>
                <a:cs typeface="Black Ops One"/>
                <a:sym typeface="Black Ops One"/>
              </a:rPr>
              <a:t>B/2300018054/Giga </a:t>
            </a:r>
            <a:r>
              <a:rPr lang="en-US" sz="4000" b="0" i="0" u="none" strike="noStrike" cap="none" dirty="0" err="1">
                <a:solidFill>
                  <a:srgbClr val="00BFC3"/>
                </a:solidFill>
                <a:latin typeface="Black Ops One"/>
                <a:ea typeface="Black Ops One"/>
                <a:cs typeface="Black Ops One"/>
                <a:sym typeface="Black Ops One"/>
              </a:rPr>
              <a:t>Syakir</a:t>
            </a:r>
            <a:endParaRPr sz="300" dirty="0">
              <a:solidFill>
                <a:srgbClr val="00BFC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5000"/>
            </a:blip>
            <a:stretch>
              <a:fillRect l="-2860" t="-16997" r="-2861" b="-8305"/>
            </a:stretch>
          </a:blipFill>
          <a:ln>
            <a:noFill/>
          </a:ln>
        </p:spPr>
        <p:txBody>
          <a:bodyPr/>
          <a:lstStyle/>
          <a:p>
            <a:endParaRPr lang="en-ID" dirty="0"/>
          </a:p>
        </p:txBody>
      </p:sp>
      <p:sp>
        <p:nvSpPr>
          <p:cNvPr id="419" name="Google Shape;419;p24"/>
          <p:cNvSpPr/>
          <p:nvPr/>
        </p:nvSpPr>
        <p:spPr>
          <a:xfrm>
            <a:off x="-3910071" y="-2922472"/>
            <a:ext cx="9877542" cy="9470094"/>
          </a:xfrm>
          <a:custGeom>
            <a:avLst/>
            <a:gdLst/>
            <a:ahLst/>
            <a:cxnLst/>
            <a:rect l="l" t="t" r="r" b="b"/>
            <a:pathLst>
              <a:path w="9877542" h="9470094" extrusionOk="0">
                <a:moveTo>
                  <a:pt x="0" y="0"/>
                </a:moveTo>
                <a:lnTo>
                  <a:pt x="9877542" y="0"/>
                </a:lnTo>
                <a:lnTo>
                  <a:pt x="9877542" y="9470093"/>
                </a:lnTo>
                <a:lnTo>
                  <a:pt x="0" y="94700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20" name="Google Shape;420;p24"/>
          <p:cNvSpPr/>
          <p:nvPr/>
        </p:nvSpPr>
        <p:spPr>
          <a:xfrm rot="10800000">
            <a:off x="13724819" y="2056208"/>
            <a:ext cx="9877542" cy="9470094"/>
          </a:xfrm>
          <a:custGeom>
            <a:avLst/>
            <a:gdLst/>
            <a:ahLst/>
            <a:cxnLst/>
            <a:rect l="l" t="t" r="r" b="b"/>
            <a:pathLst>
              <a:path w="9877542" h="9470094" extrusionOk="0">
                <a:moveTo>
                  <a:pt x="0" y="0"/>
                </a:moveTo>
                <a:lnTo>
                  <a:pt x="9877543" y="0"/>
                </a:lnTo>
                <a:lnTo>
                  <a:pt x="9877543" y="9470094"/>
                </a:lnTo>
                <a:lnTo>
                  <a:pt x="0" y="94700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29" name="Google Shape;429;p24"/>
          <p:cNvSpPr txBox="1"/>
          <p:nvPr/>
        </p:nvSpPr>
        <p:spPr>
          <a:xfrm>
            <a:off x="1028700" y="497036"/>
            <a:ext cx="162306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 err="1">
                <a:solidFill>
                  <a:srgbClr val="FFD33B"/>
                </a:solidFill>
                <a:latin typeface="Black Ops One"/>
                <a:sym typeface="Black Ops One"/>
              </a:rPr>
              <a:t>Tampilan</a:t>
            </a:r>
            <a:r>
              <a:rPr lang="en-US" sz="8000" dirty="0">
                <a:solidFill>
                  <a:srgbClr val="FFD33B"/>
                </a:solidFill>
                <a:latin typeface="Black Ops One"/>
                <a:sym typeface="Black Ops One"/>
              </a:rPr>
              <a:t> Program</a:t>
            </a:r>
            <a:endParaRPr dirty="0"/>
          </a:p>
        </p:txBody>
      </p:sp>
      <p:sp>
        <p:nvSpPr>
          <p:cNvPr id="430" name="Google Shape;430;p24"/>
          <p:cNvSpPr/>
          <p:nvPr/>
        </p:nvSpPr>
        <p:spPr>
          <a:xfrm>
            <a:off x="6674658" y="8515066"/>
            <a:ext cx="599379" cy="599379"/>
          </a:xfrm>
          <a:custGeom>
            <a:avLst/>
            <a:gdLst/>
            <a:ahLst/>
            <a:cxnLst/>
            <a:rect l="l" t="t" r="r" b="b"/>
            <a:pathLst>
              <a:path w="599379" h="599379" extrusionOk="0">
                <a:moveTo>
                  <a:pt x="0" y="0"/>
                </a:moveTo>
                <a:lnTo>
                  <a:pt x="599379" y="0"/>
                </a:lnTo>
                <a:lnTo>
                  <a:pt x="599379" y="599378"/>
                </a:lnTo>
                <a:lnTo>
                  <a:pt x="0" y="5993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31" name="Google Shape;431;p24"/>
          <p:cNvSpPr/>
          <p:nvPr/>
        </p:nvSpPr>
        <p:spPr>
          <a:xfrm>
            <a:off x="14862681" y="777904"/>
            <a:ext cx="680085" cy="680085"/>
          </a:xfrm>
          <a:custGeom>
            <a:avLst/>
            <a:gdLst/>
            <a:ahLst/>
            <a:cxnLst/>
            <a:rect l="l" t="t" r="r" b="b"/>
            <a:pathLst>
              <a:path w="680085" h="680085" extrusionOk="0">
                <a:moveTo>
                  <a:pt x="0" y="0"/>
                </a:moveTo>
                <a:lnTo>
                  <a:pt x="680085" y="0"/>
                </a:lnTo>
                <a:lnTo>
                  <a:pt x="680085" y="680085"/>
                </a:lnTo>
                <a:lnTo>
                  <a:pt x="0" y="680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53" name="Google Shape;453;p24"/>
          <p:cNvSpPr/>
          <p:nvPr/>
        </p:nvSpPr>
        <p:spPr>
          <a:xfrm rot="-1235577">
            <a:off x="2525597" y="6733641"/>
            <a:ext cx="1685974" cy="1843511"/>
          </a:xfrm>
          <a:custGeom>
            <a:avLst/>
            <a:gdLst/>
            <a:ahLst/>
            <a:cxnLst/>
            <a:rect l="l" t="t" r="r" b="b"/>
            <a:pathLst>
              <a:path w="1685974" h="1843511" extrusionOk="0">
                <a:moveTo>
                  <a:pt x="0" y="0"/>
                </a:moveTo>
                <a:lnTo>
                  <a:pt x="1685975" y="0"/>
                </a:lnTo>
                <a:lnTo>
                  <a:pt x="1685975" y="1843510"/>
                </a:lnTo>
                <a:lnTo>
                  <a:pt x="0" y="184351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515404-4959-2D18-AFA4-79B6983EB4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5255" y="2669119"/>
            <a:ext cx="4212008" cy="2160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B6BA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Google Shape;129;p14">
            <a:extLst>
              <a:ext uri="{FF2B5EF4-FFF2-40B4-BE49-F238E27FC236}">
                <a16:creationId xmlns:a16="http://schemas.microsoft.com/office/drawing/2014/main" id="{B6BEFA3E-D1C4-4EC3-9178-61FDC0FE8D5F}"/>
              </a:ext>
            </a:extLst>
          </p:cNvPr>
          <p:cNvSpPr txBox="1"/>
          <p:nvPr/>
        </p:nvSpPr>
        <p:spPr>
          <a:xfrm>
            <a:off x="2988293" y="1893823"/>
            <a:ext cx="2987240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i="1" dirty="0" err="1">
                <a:solidFill>
                  <a:schemeClr val="bg1"/>
                </a:solidFill>
                <a:latin typeface="Slabo 27px"/>
                <a:ea typeface="Slabo 27px"/>
                <a:cs typeface="Slabo 27px"/>
                <a:sym typeface="Slabo 27px"/>
              </a:rPr>
              <a:t>Tampilan</a:t>
            </a:r>
            <a:r>
              <a:rPr lang="en-US" sz="3500" i="1" dirty="0">
                <a:solidFill>
                  <a:schemeClr val="bg1"/>
                </a:solidFill>
                <a:latin typeface="Slabo 27px"/>
                <a:ea typeface="Slabo 27px"/>
                <a:cs typeface="Slabo 27px"/>
                <a:sym typeface="Slabo 27px"/>
              </a:rPr>
              <a:t> Awal </a:t>
            </a:r>
            <a:endParaRPr i="1" dirty="0">
              <a:solidFill>
                <a:schemeClr val="bg1"/>
              </a:solidFill>
              <a:latin typeface="Slabo 27px"/>
              <a:ea typeface="Slabo 27px"/>
              <a:cs typeface="Slabo 27px"/>
              <a:sym typeface="Slabo 27px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A1AC42-D7F0-4DBA-9173-45270E2325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5263" y="6301201"/>
            <a:ext cx="4212000" cy="3070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B6BA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Google Shape;129;p14">
            <a:extLst>
              <a:ext uri="{FF2B5EF4-FFF2-40B4-BE49-F238E27FC236}">
                <a16:creationId xmlns:a16="http://schemas.microsoft.com/office/drawing/2014/main" id="{CBB4BE85-FCFD-9AC5-904D-56DABDCF0759}"/>
              </a:ext>
            </a:extLst>
          </p:cNvPr>
          <p:cNvSpPr txBox="1"/>
          <p:nvPr/>
        </p:nvSpPr>
        <p:spPr>
          <a:xfrm>
            <a:off x="2158060" y="5394360"/>
            <a:ext cx="4406398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i="1" dirty="0" err="1">
                <a:solidFill>
                  <a:schemeClr val="bg1"/>
                </a:solidFill>
                <a:latin typeface="Slabo 27px"/>
                <a:ea typeface="Slabo 27px"/>
                <a:cs typeface="Slabo 27px"/>
                <a:sym typeface="Slabo 27px"/>
              </a:rPr>
              <a:t>Setelah</a:t>
            </a:r>
            <a:r>
              <a:rPr lang="en-US" sz="3500" i="1" dirty="0">
                <a:solidFill>
                  <a:schemeClr val="bg1"/>
                </a:solidFill>
                <a:latin typeface="Slabo 27px"/>
                <a:ea typeface="Slabo 27px"/>
                <a:cs typeface="Slabo 27px"/>
                <a:sym typeface="Slabo 27px"/>
              </a:rPr>
              <a:t> </a:t>
            </a:r>
            <a:r>
              <a:rPr lang="en-US" sz="3500" i="1" dirty="0" err="1">
                <a:solidFill>
                  <a:schemeClr val="bg1"/>
                </a:solidFill>
                <a:latin typeface="Slabo 27px"/>
                <a:ea typeface="Slabo 27px"/>
                <a:cs typeface="Slabo 27px"/>
                <a:sym typeface="Slabo 27px"/>
              </a:rPr>
              <a:t>diberikan</a:t>
            </a:r>
            <a:r>
              <a:rPr lang="en-US" sz="3500" i="1" dirty="0">
                <a:solidFill>
                  <a:schemeClr val="bg1"/>
                </a:solidFill>
                <a:latin typeface="Slabo 27px"/>
                <a:ea typeface="Slabo 27px"/>
                <a:cs typeface="Slabo 27px"/>
                <a:sym typeface="Slabo 27px"/>
              </a:rPr>
              <a:t> input</a:t>
            </a:r>
            <a:endParaRPr i="1" dirty="0">
              <a:solidFill>
                <a:schemeClr val="bg1"/>
              </a:solidFill>
              <a:latin typeface="Slabo 27px"/>
              <a:ea typeface="Slabo 27px"/>
              <a:cs typeface="Slabo 27px"/>
              <a:sym typeface="Slabo 27px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0E042B-2661-82C4-2950-11E30EC066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3935" y="2876508"/>
            <a:ext cx="7600956" cy="593824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B6BA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32" name="Google Shape;432;p24"/>
          <p:cNvSpPr/>
          <p:nvPr/>
        </p:nvSpPr>
        <p:spPr>
          <a:xfrm>
            <a:off x="15894806" y="8134670"/>
            <a:ext cx="680085" cy="680085"/>
          </a:xfrm>
          <a:custGeom>
            <a:avLst/>
            <a:gdLst/>
            <a:ahLst/>
            <a:cxnLst/>
            <a:rect l="l" t="t" r="r" b="b"/>
            <a:pathLst>
              <a:path w="680085" h="680085" extrusionOk="0">
                <a:moveTo>
                  <a:pt x="0" y="0"/>
                </a:moveTo>
                <a:lnTo>
                  <a:pt x="680085" y="0"/>
                </a:lnTo>
                <a:lnTo>
                  <a:pt x="680085" y="680085"/>
                </a:lnTo>
                <a:lnTo>
                  <a:pt x="0" y="680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7"/>
          <p:cNvSpPr/>
          <p:nvPr/>
        </p:nvSpPr>
        <p:spPr>
          <a:xfrm>
            <a:off x="0" y="-32610"/>
            <a:ext cx="18288000" cy="10232997"/>
          </a:xfrm>
          <a:custGeom>
            <a:avLst/>
            <a:gdLst/>
            <a:ahLst/>
            <a:cxnLst/>
            <a:rect l="l" t="t" r="r" b="b"/>
            <a:pathLst>
              <a:path w="18288000" h="10232997" extrusionOk="0">
                <a:moveTo>
                  <a:pt x="0" y="0"/>
                </a:moveTo>
                <a:lnTo>
                  <a:pt x="18288000" y="0"/>
                </a:lnTo>
                <a:lnTo>
                  <a:pt x="18288000" y="10232997"/>
                </a:lnTo>
                <a:lnTo>
                  <a:pt x="0" y="102329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5000"/>
            </a:blip>
            <a:stretch>
              <a:fillRect t="-9570" b="-9570"/>
            </a:stretch>
          </a:blipFill>
          <a:ln>
            <a:noFill/>
          </a:ln>
        </p:spPr>
      </p:sp>
      <p:sp>
        <p:nvSpPr>
          <p:cNvPr id="3" name="Google Shape;429;p24">
            <a:extLst>
              <a:ext uri="{FF2B5EF4-FFF2-40B4-BE49-F238E27FC236}">
                <a16:creationId xmlns:a16="http://schemas.microsoft.com/office/drawing/2014/main" id="{2767227F-D217-C11E-11C8-CD2D8D42F9DD}"/>
              </a:ext>
            </a:extLst>
          </p:cNvPr>
          <p:cNvSpPr txBox="1"/>
          <p:nvPr/>
        </p:nvSpPr>
        <p:spPr>
          <a:xfrm>
            <a:off x="1028700" y="497036"/>
            <a:ext cx="162306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solidFill>
                  <a:srgbClr val="FFD33B"/>
                </a:solidFill>
                <a:latin typeface="Black Ops One"/>
                <a:sym typeface="Black Ops One"/>
              </a:rPr>
              <a:t>Project Di </a:t>
            </a:r>
            <a:r>
              <a:rPr lang="en-US" sz="8000" dirty="0" err="1">
                <a:solidFill>
                  <a:srgbClr val="FFD33B"/>
                </a:solidFill>
                <a:latin typeface="Black Ops One"/>
                <a:sym typeface="Black Ops One"/>
              </a:rPr>
              <a:t>Github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073EBD-FA68-88FD-2110-AC1FDE55D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166" y="1974364"/>
            <a:ext cx="14631668" cy="778831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B6BA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0"/>
          <p:cNvSpPr/>
          <p:nvPr/>
        </p:nvSpPr>
        <p:spPr>
          <a:xfrm>
            <a:off x="-3910071" y="-2922472"/>
            <a:ext cx="9877542" cy="9470094"/>
          </a:xfrm>
          <a:custGeom>
            <a:avLst/>
            <a:gdLst/>
            <a:ahLst/>
            <a:cxnLst/>
            <a:rect l="l" t="t" r="r" b="b"/>
            <a:pathLst>
              <a:path w="9877542" h="9470094" extrusionOk="0">
                <a:moveTo>
                  <a:pt x="0" y="0"/>
                </a:moveTo>
                <a:lnTo>
                  <a:pt x="9877542" y="0"/>
                </a:lnTo>
                <a:lnTo>
                  <a:pt x="9877542" y="9470093"/>
                </a:lnTo>
                <a:lnTo>
                  <a:pt x="0" y="94700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49" name="Google Shape;549;p30"/>
          <p:cNvSpPr/>
          <p:nvPr/>
        </p:nvSpPr>
        <p:spPr>
          <a:xfrm rot="10800000">
            <a:off x="9528089" y="1431473"/>
            <a:ext cx="9877542" cy="9470094"/>
          </a:xfrm>
          <a:custGeom>
            <a:avLst/>
            <a:gdLst/>
            <a:ahLst/>
            <a:cxnLst/>
            <a:rect l="l" t="t" r="r" b="b"/>
            <a:pathLst>
              <a:path w="9877542" h="9470094" extrusionOk="0">
                <a:moveTo>
                  <a:pt x="0" y="0"/>
                </a:moveTo>
                <a:lnTo>
                  <a:pt x="9877542" y="0"/>
                </a:lnTo>
                <a:lnTo>
                  <a:pt x="9877542" y="9470094"/>
                </a:lnTo>
                <a:lnTo>
                  <a:pt x="0" y="94700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50" name="Google Shape;550;p30"/>
          <p:cNvSpPr txBox="1"/>
          <p:nvPr/>
        </p:nvSpPr>
        <p:spPr>
          <a:xfrm>
            <a:off x="-194962" y="3678619"/>
            <a:ext cx="10829854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FFD33B"/>
                </a:solidFill>
                <a:latin typeface="Black Ops One"/>
                <a:ea typeface="Black Ops One"/>
                <a:cs typeface="Black Ops One"/>
                <a:sym typeface="Black Ops One"/>
              </a:rPr>
              <a:t>Thank you!</a:t>
            </a:r>
            <a:endParaRPr/>
          </a:p>
        </p:txBody>
      </p:sp>
      <p:sp>
        <p:nvSpPr>
          <p:cNvPr id="551" name="Google Shape;551;p30"/>
          <p:cNvSpPr txBox="1"/>
          <p:nvPr/>
        </p:nvSpPr>
        <p:spPr>
          <a:xfrm>
            <a:off x="1779783" y="5095875"/>
            <a:ext cx="6880500" cy="6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i="1" dirty="0" err="1">
                <a:solidFill>
                  <a:srgbClr val="FFFFFF"/>
                </a:solidFill>
              </a:rPr>
              <a:t>Sampai</a:t>
            </a:r>
            <a:r>
              <a:rPr lang="en-US" sz="3500" i="1" dirty="0">
                <a:solidFill>
                  <a:srgbClr val="FFFFFF"/>
                </a:solidFill>
              </a:rPr>
              <a:t> </a:t>
            </a:r>
            <a:r>
              <a:rPr lang="en-US" sz="3500" i="1" dirty="0" err="1">
                <a:solidFill>
                  <a:srgbClr val="FFFFFF"/>
                </a:solidFill>
              </a:rPr>
              <a:t>Berjumpa</a:t>
            </a:r>
            <a:r>
              <a:rPr lang="en-US" sz="3500" i="1" dirty="0">
                <a:solidFill>
                  <a:srgbClr val="FFFFFF"/>
                </a:solidFill>
              </a:rPr>
              <a:t> Kembali!</a:t>
            </a:r>
            <a:endParaRPr lang="en-US" i="1" dirty="0"/>
          </a:p>
        </p:txBody>
      </p:sp>
      <p:grpSp>
        <p:nvGrpSpPr>
          <p:cNvPr id="552" name="Google Shape;552;p30"/>
          <p:cNvGrpSpPr/>
          <p:nvPr/>
        </p:nvGrpSpPr>
        <p:grpSpPr>
          <a:xfrm>
            <a:off x="8660146" y="2976042"/>
            <a:ext cx="8019318" cy="4821615"/>
            <a:chOff x="0" y="0"/>
            <a:chExt cx="10692424" cy="6428820"/>
          </a:xfrm>
        </p:grpSpPr>
        <p:sp>
          <p:nvSpPr>
            <p:cNvPr id="553" name="Google Shape;553;p30"/>
            <p:cNvSpPr/>
            <p:nvPr/>
          </p:nvSpPr>
          <p:spPr>
            <a:xfrm>
              <a:off x="0" y="0"/>
              <a:ext cx="10692424" cy="6428820"/>
            </a:xfrm>
            <a:custGeom>
              <a:avLst/>
              <a:gdLst/>
              <a:ahLst/>
              <a:cxnLst/>
              <a:rect l="l" t="t" r="r" b="b"/>
              <a:pathLst>
                <a:path w="10692424" h="6428820" extrusionOk="0">
                  <a:moveTo>
                    <a:pt x="0" y="0"/>
                  </a:moveTo>
                  <a:lnTo>
                    <a:pt x="10692424" y="0"/>
                  </a:lnTo>
                  <a:lnTo>
                    <a:pt x="10692424" y="6428820"/>
                  </a:lnTo>
                  <a:lnTo>
                    <a:pt x="0" y="642882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554" name="Google Shape;554;p30"/>
            <p:cNvSpPr/>
            <p:nvPr/>
          </p:nvSpPr>
          <p:spPr>
            <a:xfrm>
              <a:off x="1228059" y="433630"/>
              <a:ext cx="8461769" cy="5103715"/>
            </a:xfrm>
            <a:custGeom>
              <a:avLst/>
              <a:gdLst/>
              <a:ahLst/>
              <a:cxnLst/>
              <a:rect l="l" t="t" r="r" b="b"/>
              <a:pathLst>
                <a:path w="8461769" h="5103715" extrusionOk="0">
                  <a:moveTo>
                    <a:pt x="0" y="0"/>
                  </a:moveTo>
                  <a:lnTo>
                    <a:pt x="8461769" y="0"/>
                  </a:lnTo>
                  <a:lnTo>
                    <a:pt x="8461769" y="5103714"/>
                  </a:lnTo>
                  <a:lnTo>
                    <a:pt x="0" y="5103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l="-2262" t="-104717" b="-49593"/>
              </a:stretch>
            </a:blipFill>
            <a:ln>
              <a:noFill/>
            </a:ln>
          </p:spPr>
        </p:sp>
      </p:grpSp>
      <p:grpSp>
        <p:nvGrpSpPr>
          <p:cNvPr id="555" name="Google Shape;555;p30"/>
          <p:cNvGrpSpPr/>
          <p:nvPr/>
        </p:nvGrpSpPr>
        <p:grpSpPr>
          <a:xfrm>
            <a:off x="1779783" y="1812574"/>
            <a:ext cx="388978" cy="388978"/>
            <a:chOff x="0" y="0"/>
            <a:chExt cx="812800" cy="812800"/>
          </a:xfrm>
        </p:grpSpPr>
        <p:sp>
          <p:nvSpPr>
            <p:cNvPr id="556" name="Google Shape;556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B1D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8" name="Google Shape;558;p30"/>
          <p:cNvGrpSpPr/>
          <p:nvPr/>
        </p:nvGrpSpPr>
        <p:grpSpPr>
          <a:xfrm>
            <a:off x="14917054" y="1236984"/>
            <a:ext cx="388978" cy="388978"/>
            <a:chOff x="0" y="0"/>
            <a:chExt cx="812800" cy="812800"/>
          </a:xfrm>
        </p:grpSpPr>
        <p:sp>
          <p:nvSpPr>
            <p:cNvPr id="559" name="Google Shape;559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C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1" name="Google Shape;561;p30"/>
          <p:cNvGrpSpPr/>
          <p:nvPr/>
        </p:nvGrpSpPr>
        <p:grpSpPr>
          <a:xfrm>
            <a:off x="14077882" y="9258300"/>
            <a:ext cx="388978" cy="388978"/>
            <a:chOff x="0" y="0"/>
            <a:chExt cx="812800" cy="812800"/>
          </a:xfrm>
        </p:grpSpPr>
        <p:sp>
          <p:nvSpPr>
            <p:cNvPr id="562" name="Google Shape;562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3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4" name="Google Shape;564;p30"/>
          <p:cNvGrpSpPr/>
          <p:nvPr/>
        </p:nvGrpSpPr>
        <p:grpSpPr>
          <a:xfrm>
            <a:off x="2526138" y="8182460"/>
            <a:ext cx="388978" cy="388978"/>
            <a:chOff x="0" y="0"/>
            <a:chExt cx="812800" cy="812800"/>
          </a:xfrm>
        </p:grpSpPr>
        <p:sp>
          <p:nvSpPr>
            <p:cNvPr id="565" name="Google Shape;565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3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/>
          <p:nvPr/>
        </p:nvSpPr>
        <p:spPr>
          <a:xfrm rot="-1268739">
            <a:off x="-5131279" y="-1713347"/>
            <a:ext cx="10877876" cy="10429164"/>
          </a:xfrm>
          <a:custGeom>
            <a:avLst/>
            <a:gdLst/>
            <a:ahLst/>
            <a:cxnLst/>
            <a:rect l="l" t="t" r="r" b="b"/>
            <a:pathLst>
              <a:path w="10877876" h="10429164" extrusionOk="0">
                <a:moveTo>
                  <a:pt x="0" y="0"/>
                </a:moveTo>
                <a:lnTo>
                  <a:pt x="10877876" y="0"/>
                </a:lnTo>
                <a:lnTo>
                  <a:pt x="10877876" y="10429164"/>
                </a:lnTo>
                <a:lnTo>
                  <a:pt x="0" y="104291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9" name="Google Shape;219;p17"/>
          <p:cNvSpPr txBox="1"/>
          <p:nvPr/>
        </p:nvSpPr>
        <p:spPr>
          <a:xfrm>
            <a:off x="1365337" y="6523950"/>
            <a:ext cx="15557326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FFD33B"/>
                </a:solidFill>
                <a:latin typeface="Black Ops One"/>
                <a:ea typeface="Black Ops One"/>
                <a:cs typeface="Black Ops One"/>
                <a:sym typeface="Black Ops One"/>
              </a:rPr>
              <a:t>Welcome To Presentation</a:t>
            </a:r>
            <a:endParaRPr dirty="0"/>
          </a:p>
        </p:txBody>
      </p:sp>
      <p:sp>
        <p:nvSpPr>
          <p:cNvPr id="220" name="Google Shape;220;p17"/>
          <p:cNvSpPr txBox="1"/>
          <p:nvPr/>
        </p:nvSpPr>
        <p:spPr>
          <a:xfrm>
            <a:off x="4191521" y="7784957"/>
            <a:ext cx="9904957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B/2300018054/Giga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Syakir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Iksan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Syahbani</a:t>
            </a:r>
            <a:endParaRPr lang="en-US" dirty="0"/>
          </a:p>
        </p:txBody>
      </p:sp>
      <p:sp>
        <p:nvSpPr>
          <p:cNvPr id="221" name="Google Shape;221;p17"/>
          <p:cNvSpPr/>
          <p:nvPr/>
        </p:nvSpPr>
        <p:spPr>
          <a:xfrm rot="6194671">
            <a:off x="11820362" y="-2049887"/>
            <a:ext cx="10877876" cy="10429164"/>
          </a:xfrm>
          <a:custGeom>
            <a:avLst/>
            <a:gdLst/>
            <a:ahLst/>
            <a:cxnLst/>
            <a:rect l="l" t="t" r="r" b="b"/>
            <a:pathLst>
              <a:path w="10877876" h="10429164" extrusionOk="0">
                <a:moveTo>
                  <a:pt x="0" y="0"/>
                </a:moveTo>
                <a:lnTo>
                  <a:pt x="10877876" y="0"/>
                </a:lnTo>
                <a:lnTo>
                  <a:pt x="10877876" y="10429164"/>
                </a:lnTo>
                <a:lnTo>
                  <a:pt x="0" y="104291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22" name="Google Shape;222;p17"/>
          <p:cNvGrpSpPr/>
          <p:nvPr/>
        </p:nvGrpSpPr>
        <p:grpSpPr>
          <a:xfrm>
            <a:off x="16922663" y="9023207"/>
            <a:ext cx="388978" cy="388978"/>
            <a:chOff x="0" y="0"/>
            <a:chExt cx="812800" cy="812800"/>
          </a:xfrm>
        </p:grpSpPr>
        <p:sp>
          <p:nvSpPr>
            <p:cNvPr id="223" name="Google Shape;223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CD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" name="Google Shape;225;p17"/>
          <p:cNvGrpSpPr/>
          <p:nvPr/>
        </p:nvGrpSpPr>
        <p:grpSpPr>
          <a:xfrm>
            <a:off x="976359" y="7133550"/>
            <a:ext cx="388978" cy="388978"/>
            <a:chOff x="0" y="0"/>
            <a:chExt cx="812800" cy="812800"/>
          </a:xfrm>
        </p:grpSpPr>
        <p:sp>
          <p:nvSpPr>
            <p:cNvPr id="226" name="Google Shape;226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00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8" name="Google Shape;228;p17"/>
          <p:cNvGrpSpPr/>
          <p:nvPr/>
        </p:nvGrpSpPr>
        <p:grpSpPr>
          <a:xfrm>
            <a:off x="12631093" y="1028700"/>
            <a:ext cx="388978" cy="388978"/>
            <a:chOff x="0" y="0"/>
            <a:chExt cx="812800" cy="812800"/>
          </a:xfrm>
        </p:grpSpPr>
        <p:sp>
          <p:nvSpPr>
            <p:cNvPr id="229" name="Google Shape;229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00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1" name="Google Shape;231;p17"/>
          <p:cNvGrpSpPr/>
          <p:nvPr/>
        </p:nvGrpSpPr>
        <p:grpSpPr>
          <a:xfrm>
            <a:off x="976359" y="2033219"/>
            <a:ext cx="388978" cy="388978"/>
            <a:chOff x="0" y="0"/>
            <a:chExt cx="812800" cy="812800"/>
          </a:xfrm>
        </p:grpSpPr>
        <p:sp>
          <p:nvSpPr>
            <p:cNvPr id="232" name="Google Shape;232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C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4" name="Google Shape;234;p17"/>
          <p:cNvSpPr/>
          <p:nvPr/>
        </p:nvSpPr>
        <p:spPr>
          <a:xfrm>
            <a:off x="5562476" y="744695"/>
            <a:ext cx="6494349" cy="5430899"/>
          </a:xfrm>
          <a:custGeom>
            <a:avLst/>
            <a:gdLst/>
            <a:ahLst/>
            <a:cxnLst/>
            <a:rect l="l" t="t" r="r" b="b"/>
            <a:pathLst>
              <a:path w="6494349" h="5430899" extrusionOk="0">
                <a:moveTo>
                  <a:pt x="0" y="0"/>
                </a:moveTo>
                <a:lnTo>
                  <a:pt x="6494349" y="0"/>
                </a:lnTo>
                <a:lnTo>
                  <a:pt x="6494349" y="5430900"/>
                </a:lnTo>
                <a:lnTo>
                  <a:pt x="0" y="5430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35" name="Google Shape;235;p17"/>
          <p:cNvGrpSpPr/>
          <p:nvPr/>
        </p:nvGrpSpPr>
        <p:grpSpPr>
          <a:xfrm>
            <a:off x="13562537" y="4700688"/>
            <a:ext cx="179141" cy="179141"/>
            <a:chOff x="0" y="0"/>
            <a:chExt cx="812800" cy="812800"/>
          </a:xfrm>
        </p:grpSpPr>
        <p:sp>
          <p:nvSpPr>
            <p:cNvPr id="236" name="Google Shape;236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C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8" name="Google Shape;238;p17"/>
          <p:cNvGrpSpPr/>
          <p:nvPr/>
        </p:nvGrpSpPr>
        <p:grpSpPr>
          <a:xfrm>
            <a:off x="4046315" y="1272472"/>
            <a:ext cx="145206" cy="145206"/>
            <a:chOff x="0" y="0"/>
            <a:chExt cx="812800" cy="812800"/>
          </a:xfrm>
        </p:grpSpPr>
        <p:sp>
          <p:nvSpPr>
            <p:cNvPr id="239" name="Google Shape;239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3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" name="Google Shape;241;p17"/>
          <p:cNvGrpSpPr/>
          <p:nvPr/>
        </p:nvGrpSpPr>
        <p:grpSpPr>
          <a:xfrm>
            <a:off x="16870322" y="956097"/>
            <a:ext cx="388978" cy="388978"/>
            <a:chOff x="0" y="0"/>
            <a:chExt cx="812800" cy="812800"/>
          </a:xfrm>
        </p:grpSpPr>
        <p:sp>
          <p:nvSpPr>
            <p:cNvPr id="242" name="Google Shape;242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C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"/>
          <p:cNvSpPr/>
          <p:nvPr/>
        </p:nvSpPr>
        <p:spPr>
          <a:xfrm rot="4231536">
            <a:off x="-4511907" y="-4644201"/>
            <a:ext cx="9662106" cy="10403344"/>
          </a:xfrm>
          <a:custGeom>
            <a:avLst/>
            <a:gdLst/>
            <a:ahLst/>
            <a:cxnLst/>
            <a:rect l="l" t="t" r="r" b="b"/>
            <a:pathLst>
              <a:path w="9662106" h="10403344" extrusionOk="0">
                <a:moveTo>
                  <a:pt x="0" y="0"/>
                </a:moveTo>
                <a:lnTo>
                  <a:pt x="9662106" y="0"/>
                </a:lnTo>
                <a:lnTo>
                  <a:pt x="9662106" y="10403344"/>
                </a:lnTo>
                <a:lnTo>
                  <a:pt x="0" y="10403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5" name="Google Shape;125;p14"/>
          <p:cNvSpPr txBox="1"/>
          <p:nvPr/>
        </p:nvSpPr>
        <p:spPr>
          <a:xfrm>
            <a:off x="1028700" y="860454"/>
            <a:ext cx="10016671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 err="1">
                <a:solidFill>
                  <a:srgbClr val="FFD33B"/>
                </a:solidFill>
                <a:latin typeface="Black Ops One"/>
                <a:sym typeface="Black Ops One"/>
              </a:rPr>
              <a:t>Deskripsi</a:t>
            </a:r>
            <a:r>
              <a:rPr lang="en-US" sz="8000" dirty="0">
                <a:solidFill>
                  <a:srgbClr val="FFD33B"/>
                </a:solidFill>
                <a:latin typeface="Black Ops One"/>
                <a:sym typeface="Black Ops One"/>
              </a:rPr>
              <a:t> </a:t>
            </a:r>
            <a:r>
              <a:rPr lang="en-US" sz="8000" dirty="0" err="1">
                <a:solidFill>
                  <a:srgbClr val="FFD33B"/>
                </a:solidFill>
                <a:latin typeface="Black Ops One"/>
                <a:sym typeface="Black Ops One"/>
              </a:rPr>
              <a:t>Aplikasi</a:t>
            </a:r>
            <a:endParaRPr dirty="0"/>
          </a:p>
        </p:txBody>
      </p:sp>
      <p:sp>
        <p:nvSpPr>
          <p:cNvPr id="126" name="Google Shape;126;p14"/>
          <p:cNvSpPr/>
          <p:nvPr/>
        </p:nvSpPr>
        <p:spPr>
          <a:xfrm rot="-3600307">
            <a:off x="12428247" y="4765522"/>
            <a:ext cx="9662106" cy="10403344"/>
          </a:xfrm>
          <a:custGeom>
            <a:avLst/>
            <a:gdLst/>
            <a:ahLst/>
            <a:cxnLst/>
            <a:rect l="l" t="t" r="r" b="b"/>
            <a:pathLst>
              <a:path w="9662106" h="10403344" extrusionOk="0">
                <a:moveTo>
                  <a:pt x="0" y="0"/>
                </a:moveTo>
                <a:lnTo>
                  <a:pt x="9662106" y="0"/>
                </a:lnTo>
                <a:lnTo>
                  <a:pt x="9662106" y="10403344"/>
                </a:lnTo>
                <a:lnTo>
                  <a:pt x="0" y="10403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8" name="Google Shape;128;p14"/>
          <p:cNvSpPr txBox="1"/>
          <p:nvPr/>
        </p:nvSpPr>
        <p:spPr>
          <a:xfrm>
            <a:off x="1910954" y="3809157"/>
            <a:ext cx="7929732" cy="2078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8600" indent="228600" algn="just">
              <a:lnSpc>
                <a:spcPct val="107000"/>
              </a:lnSpc>
              <a:spcAft>
                <a:spcPts val="800"/>
              </a:spcAft>
            </a:pPr>
            <a:r>
              <a:rPr lang="id-ID" sz="2400" dirty="0">
                <a:solidFill>
                  <a:srgbClr val="FFFFFF"/>
                </a:solidFill>
                <a:effectLst/>
                <a:latin typeface="+mn-lt"/>
                <a:ea typeface="Cambria" panose="02040503050406030204" pitchFamily="18" charset="0"/>
                <a:cs typeface="Times New Roman" panose="02020603050405020304" pitchFamily="18" charset="0"/>
              </a:rPr>
              <a:t>Program aplikasi "Konversi Satuan Panjang" adalah sebuah program yang dibuat menggunakan bahasa assembly. Program ini dirancang untuk melakukan konversi dari satuan panjang kilometer (Km) ke satuan panjang yang diinginkan.</a:t>
            </a:r>
            <a:endParaRPr lang="en-ID" sz="2400" dirty="0">
              <a:solidFill>
                <a:srgbClr val="FFFFFF"/>
              </a:solidFill>
              <a:effectLst/>
              <a:latin typeface="+mn-lt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Google Shape;129;p14"/>
          <p:cNvSpPr txBox="1"/>
          <p:nvPr/>
        </p:nvSpPr>
        <p:spPr>
          <a:xfrm>
            <a:off x="1910954" y="2940617"/>
            <a:ext cx="7929732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i="1" dirty="0" err="1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Apa</a:t>
            </a:r>
            <a:r>
              <a:rPr lang="en-US" sz="3500" i="1" dirty="0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 </a:t>
            </a:r>
            <a:r>
              <a:rPr lang="en-US" sz="3500" i="1" dirty="0" err="1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Itu</a:t>
            </a:r>
            <a:r>
              <a:rPr lang="en-US" sz="3500" i="1" dirty="0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 </a:t>
            </a:r>
            <a:r>
              <a:rPr lang="en-US" sz="3500" i="1" dirty="0" err="1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Aplikasi</a:t>
            </a:r>
            <a:r>
              <a:rPr lang="en-US" sz="3500" i="1" dirty="0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 “</a:t>
            </a:r>
            <a:r>
              <a:rPr lang="en-US" sz="3500" i="1" dirty="0" err="1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Konversi</a:t>
            </a:r>
            <a:r>
              <a:rPr lang="en-US" sz="3500" i="1" dirty="0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 </a:t>
            </a:r>
            <a:r>
              <a:rPr lang="en-US" sz="3500" i="1" dirty="0" err="1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Satuan</a:t>
            </a:r>
            <a:r>
              <a:rPr lang="en-US" sz="3500" i="1" dirty="0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 Panjang”?</a:t>
            </a:r>
            <a:endParaRPr i="1" dirty="0">
              <a:latin typeface="Slabo 27px"/>
              <a:ea typeface="Slabo 27px"/>
              <a:cs typeface="Slabo 27px"/>
              <a:sym typeface="Slabo 27px"/>
            </a:endParaRPr>
          </a:p>
        </p:txBody>
      </p:sp>
      <p:grpSp>
        <p:nvGrpSpPr>
          <p:cNvPr id="134" name="Google Shape;134;p14"/>
          <p:cNvGrpSpPr/>
          <p:nvPr/>
        </p:nvGrpSpPr>
        <p:grpSpPr>
          <a:xfrm>
            <a:off x="988576" y="2988242"/>
            <a:ext cx="388978" cy="388978"/>
            <a:chOff x="0" y="0"/>
            <a:chExt cx="812800" cy="812800"/>
          </a:xfrm>
        </p:grpSpPr>
        <p:sp>
          <p:nvSpPr>
            <p:cNvPr id="135" name="Google Shape;135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00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" name="Google Shape;137;p14"/>
          <p:cNvGrpSpPr/>
          <p:nvPr/>
        </p:nvGrpSpPr>
        <p:grpSpPr>
          <a:xfrm>
            <a:off x="16531590" y="2599264"/>
            <a:ext cx="388978" cy="388978"/>
            <a:chOff x="0" y="0"/>
            <a:chExt cx="812800" cy="812800"/>
          </a:xfrm>
        </p:grpSpPr>
        <p:sp>
          <p:nvSpPr>
            <p:cNvPr id="138" name="Google Shape;138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00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" name="Google Shape;140;p14"/>
          <p:cNvGrpSpPr/>
          <p:nvPr/>
        </p:nvGrpSpPr>
        <p:grpSpPr>
          <a:xfrm>
            <a:off x="8611979" y="9032240"/>
            <a:ext cx="263909" cy="263909"/>
            <a:chOff x="0" y="0"/>
            <a:chExt cx="812800" cy="812800"/>
          </a:xfrm>
        </p:grpSpPr>
        <p:sp>
          <p:nvSpPr>
            <p:cNvPr id="141" name="Google Shape;141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00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14"/>
          <p:cNvSpPr/>
          <p:nvPr/>
        </p:nvSpPr>
        <p:spPr>
          <a:xfrm rot="9273880">
            <a:off x="14843984" y="-3861699"/>
            <a:ext cx="6222894" cy="6700290"/>
          </a:xfrm>
          <a:custGeom>
            <a:avLst/>
            <a:gdLst/>
            <a:ahLst/>
            <a:cxnLst/>
            <a:rect l="l" t="t" r="r" b="b"/>
            <a:pathLst>
              <a:path w="6222894" h="6700290" extrusionOk="0">
                <a:moveTo>
                  <a:pt x="0" y="0"/>
                </a:moveTo>
                <a:lnTo>
                  <a:pt x="6222894" y="0"/>
                </a:lnTo>
                <a:lnTo>
                  <a:pt x="6222894" y="6700290"/>
                </a:lnTo>
                <a:lnTo>
                  <a:pt x="0" y="67002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6587E9-A964-D36F-A02F-F452501604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12950" y="1407811"/>
            <a:ext cx="3600000" cy="709450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B6BA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3" name="Google Shape;133;p14"/>
          <p:cNvSpPr/>
          <p:nvPr/>
        </p:nvSpPr>
        <p:spPr>
          <a:xfrm>
            <a:off x="15690892" y="7495367"/>
            <a:ext cx="1681397" cy="1762933"/>
          </a:xfrm>
          <a:custGeom>
            <a:avLst/>
            <a:gdLst/>
            <a:ahLst/>
            <a:cxnLst/>
            <a:rect l="l" t="t" r="r" b="b"/>
            <a:pathLst>
              <a:path w="1681397" h="1762933" extrusionOk="0">
                <a:moveTo>
                  <a:pt x="0" y="0"/>
                </a:moveTo>
                <a:lnTo>
                  <a:pt x="1681397" y="0"/>
                </a:lnTo>
                <a:lnTo>
                  <a:pt x="1681397" y="1762933"/>
                </a:lnTo>
                <a:lnTo>
                  <a:pt x="0" y="17629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5"/>
          <p:cNvSpPr txBox="1"/>
          <p:nvPr/>
        </p:nvSpPr>
        <p:spPr>
          <a:xfrm>
            <a:off x="14066711" y="5319382"/>
            <a:ext cx="204275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Km -&gt; Dam</a:t>
            </a:r>
            <a:endParaRPr sz="3500" dirty="0">
              <a:latin typeface="Slabo 27px"/>
              <a:ea typeface="Slabo 27px"/>
              <a:cs typeface="Slabo 27px"/>
              <a:sym typeface="Slabo 27px"/>
            </a:endParaRPr>
          </a:p>
        </p:txBody>
      </p:sp>
      <p:sp>
        <p:nvSpPr>
          <p:cNvPr id="153" name="Google Shape;153;p15"/>
          <p:cNvSpPr txBox="1"/>
          <p:nvPr/>
        </p:nvSpPr>
        <p:spPr>
          <a:xfrm>
            <a:off x="13460472" y="6163660"/>
            <a:ext cx="3306000" cy="88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dirty="0" err="1">
                <a:solidFill>
                  <a:srgbClr val="FFFFFF"/>
                </a:solidFill>
              </a:rPr>
              <a:t>Konversi</a:t>
            </a:r>
            <a:r>
              <a:rPr lang="en-US" sz="2499" dirty="0">
                <a:solidFill>
                  <a:srgbClr val="FFFFFF"/>
                </a:solidFill>
              </a:rPr>
              <a:t> </a:t>
            </a:r>
            <a:r>
              <a:rPr lang="en-US" sz="2499" dirty="0" err="1">
                <a:solidFill>
                  <a:srgbClr val="FFFFFF"/>
                </a:solidFill>
              </a:rPr>
              <a:t>panjang</a:t>
            </a:r>
            <a:r>
              <a:rPr lang="en-US" sz="2499" dirty="0">
                <a:solidFill>
                  <a:srgbClr val="FFFFFF"/>
                </a:solidFill>
              </a:rPr>
              <a:t> Km </a:t>
            </a:r>
            <a:r>
              <a:rPr lang="en-US" sz="2499" dirty="0" err="1">
                <a:solidFill>
                  <a:srgbClr val="FFFFFF"/>
                </a:solidFill>
              </a:rPr>
              <a:t>ke</a:t>
            </a:r>
            <a:r>
              <a:rPr lang="en-US" sz="2499" dirty="0">
                <a:solidFill>
                  <a:srgbClr val="FFFFFF"/>
                </a:solidFill>
              </a:rPr>
              <a:t> Dm</a:t>
            </a:r>
            <a:r>
              <a:rPr lang="en-US" sz="2499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sp>
        <p:nvSpPr>
          <p:cNvPr id="154" name="Google Shape;154;p15"/>
          <p:cNvSpPr/>
          <p:nvPr/>
        </p:nvSpPr>
        <p:spPr>
          <a:xfrm rot="7657454">
            <a:off x="-2122074" y="-2329880"/>
            <a:ext cx="5418782" cy="5834490"/>
          </a:xfrm>
          <a:custGeom>
            <a:avLst/>
            <a:gdLst/>
            <a:ahLst/>
            <a:cxnLst/>
            <a:rect l="l" t="t" r="r" b="b"/>
            <a:pathLst>
              <a:path w="5418782" h="5834490" extrusionOk="0">
                <a:moveTo>
                  <a:pt x="0" y="0"/>
                </a:moveTo>
                <a:lnTo>
                  <a:pt x="5418782" y="0"/>
                </a:lnTo>
                <a:lnTo>
                  <a:pt x="5418782" y="5834489"/>
                </a:lnTo>
                <a:lnTo>
                  <a:pt x="0" y="58344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5" name="Google Shape;155;p15"/>
          <p:cNvSpPr txBox="1"/>
          <p:nvPr/>
        </p:nvSpPr>
        <p:spPr>
          <a:xfrm>
            <a:off x="3879755" y="1760198"/>
            <a:ext cx="10792551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FFD33B"/>
                </a:solidFill>
                <a:latin typeface="Black Ops One"/>
                <a:ea typeface="Black Ops One"/>
                <a:cs typeface="Black Ops One"/>
                <a:sym typeface="Black Ops One"/>
              </a:rPr>
              <a:t>Fitur </a:t>
            </a:r>
            <a:r>
              <a:rPr lang="en-US" sz="8000" b="0" i="0" u="none" strike="noStrike" cap="none" dirty="0" err="1">
                <a:solidFill>
                  <a:srgbClr val="FFD33B"/>
                </a:solidFill>
                <a:latin typeface="Black Ops One"/>
                <a:ea typeface="Black Ops One"/>
                <a:cs typeface="Black Ops One"/>
                <a:sym typeface="Black Ops One"/>
              </a:rPr>
              <a:t>Aplikasi</a:t>
            </a:r>
            <a:endParaRPr dirty="0"/>
          </a:p>
        </p:txBody>
      </p:sp>
      <p:sp>
        <p:nvSpPr>
          <p:cNvPr id="156" name="Google Shape;156;p15"/>
          <p:cNvSpPr txBox="1"/>
          <p:nvPr/>
        </p:nvSpPr>
        <p:spPr>
          <a:xfrm>
            <a:off x="2590923" y="3289202"/>
            <a:ext cx="868442" cy="206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 dirty="0">
                <a:solidFill>
                  <a:srgbClr val="FFFFFF"/>
                </a:solidFill>
                <a:latin typeface="Black Ops One"/>
                <a:ea typeface="Black Ops One"/>
                <a:cs typeface="Black Ops One"/>
                <a:sym typeface="Black Ops One"/>
              </a:rPr>
              <a:t>1</a:t>
            </a:r>
            <a:endParaRPr dirty="0"/>
          </a:p>
        </p:txBody>
      </p:sp>
      <p:sp>
        <p:nvSpPr>
          <p:cNvPr id="157" name="Google Shape;157;p15"/>
          <p:cNvSpPr/>
          <p:nvPr/>
        </p:nvSpPr>
        <p:spPr>
          <a:xfrm rot="8879804">
            <a:off x="15571029" y="-2632481"/>
            <a:ext cx="5980864" cy="6439692"/>
          </a:xfrm>
          <a:custGeom>
            <a:avLst/>
            <a:gdLst/>
            <a:ahLst/>
            <a:cxnLst/>
            <a:rect l="l" t="t" r="r" b="b"/>
            <a:pathLst>
              <a:path w="5980864" h="6439692" extrusionOk="0">
                <a:moveTo>
                  <a:pt x="0" y="0"/>
                </a:moveTo>
                <a:lnTo>
                  <a:pt x="5980864" y="0"/>
                </a:lnTo>
                <a:lnTo>
                  <a:pt x="5980864" y="6439691"/>
                </a:lnTo>
                <a:lnTo>
                  <a:pt x="0" y="64396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8" name="Google Shape;158;p15"/>
          <p:cNvSpPr/>
          <p:nvPr/>
        </p:nvSpPr>
        <p:spPr>
          <a:xfrm rot="-2986970">
            <a:off x="10264511" y="7656139"/>
            <a:ext cx="4225454" cy="4549614"/>
          </a:xfrm>
          <a:custGeom>
            <a:avLst/>
            <a:gdLst/>
            <a:ahLst/>
            <a:cxnLst/>
            <a:rect l="l" t="t" r="r" b="b"/>
            <a:pathLst>
              <a:path w="4225454" h="4549614" extrusionOk="0">
                <a:moveTo>
                  <a:pt x="0" y="0"/>
                </a:moveTo>
                <a:lnTo>
                  <a:pt x="4225455" y="0"/>
                </a:lnTo>
                <a:lnTo>
                  <a:pt x="4225455" y="4549614"/>
                </a:lnTo>
                <a:lnTo>
                  <a:pt x="0" y="45496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9" name="Google Shape;159;p15"/>
          <p:cNvSpPr/>
          <p:nvPr/>
        </p:nvSpPr>
        <p:spPr>
          <a:xfrm rot="-2986970">
            <a:off x="14112906" y="7413251"/>
            <a:ext cx="4225454" cy="4549614"/>
          </a:xfrm>
          <a:custGeom>
            <a:avLst/>
            <a:gdLst/>
            <a:ahLst/>
            <a:cxnLst/>
            <a:rect l="l" t="t" r="r" b="b"/>
            <a:pathLst>
              <a:path w="4225454" h="4549614" extrusionOk="0">
                <a:moveTo>
                  <a:pt x="0" y="0"/>
                </a:moveTo>
                <a:lnTo>
                  <a:pt x="4225455" y="0"/>
                </a:lnTo>
                <a:lnTo>
                  <a:pt x="4225455" y="4549614"/>
                </a:lnTo>
                <a:lnTo>
                  <a:pt x="0" y="45496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0" name="Google Shape;160;p15"/>
          <p:cNvSpPr/>
          <p:nvPr/>
        </p:nvSpPr>
        <p:spPr>
          <a:xfrm rot="-2986970">
            <a:off x="3716040" y="7534695"/>
            <a:ext cx="4225454" cy="4549614"/>
          </a:xfrm>
          <a:custGeom>
            <a:avLst/>
            <a:gdLst/>
            <a:ahLst/>
            <a:cxnLst/>
            <a:rect l="l" t="t" r="r" b="b"/>
            <a:pathLst>
              <a:path w="4225454" h="4549614" extrusionOk="0">
                <a:moveTo>
                  <a:pt x="0" y="0"/>
                </a:moveTo>
                <a:lnTo>
                  <a:pt x="4225455" y="0"/>
                </a:lnTo>
                <a:lnTo>
                  <a:pt x="4225455" y="4549614"/>
                </a:lnTo>
                <a:lnTo>
                  <a:pt x="0" y="45496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1" name="Google Shape;161;p15"/>
          <p:cNvSpPr/>
          <p:nvPr/>
        </p:nvSpPr>
        <p:spPr>
          <a:xfrm rot="-2700000">
            <a:off x="-54151" y="7676498"/>
            <a:ext cx="4225454" cy="4549614"/>
          </a:xfrm>
          <a:custGeom>
            <a:avLst/>
            <a:gdLst/>
            <a:ahLst/>
            <a:cxnLst/>
            <a:rect l="l" t="t" r="r" b="b"/>
            <a:pathLst>
              <a:path w="4225454" h="4549614" extrusionOk="0">
                <a:moveTo>
                  <a:pt x="0" y="0"/>
                </a:moveTo>
                <a:lnTo>
                  <a:pt x="4225454" y="0"/>
                </a:lnTo>
                <a:lnTo>
                  <a:pt x="4225454" y="4549614"/>
                </a:lnTo>
                <a:lnTo>
                  <a:pt x="0" y="45496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2" name="Google Shape;162;p15"/>
          <p:cNvSpPr/>
          <p:nvPr/>
        </p:nvSpPr>
        <p:spPr>
          <a:xfrm rot="-2986970">
            <a:off x="8479444" y="7656139"/>
            <a:ext cx="4225454" cy="4549614"/>
          </a:xfrm>
          <a:custGeom>
            <a:avLst/>
            <a:gdLst/>
            <a:ahLst/>
            <a:cxnLst/>
            <a:rect l="l" t="t" r="r" b="b"/>
            <a:pathLst>
              <a:path w="4225454" h="4549614" extrusionOk="0">
                <a:moveTo>
                  <a:pt x="0" y="0"/>
                </a:moveTo>
                <a:lnTo>
                  <a:pt x="4225454" y="0"/>
                </a:lnTo>
                <a:lnTo>
                  <a:pt x="4225454" y="4549614"/>
                </a:lnTo>
                <a:lnTo>
                  <a:pt x="0" y="45496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3" name="Google Shape;163;p15"/>
          <p:cNvSpPr txBox="1"/>
          <p:nvPr/>
        </p:nvSpPr>
        <p:spPr>
          <a:xfrm>
            <a:off x="6449678" y="3289014"/>
            <a:ext cx="1089422" cy="206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 dirty="0">
                <a:solidFill>
                  <a:srgbClr val="FFFFFF"/>
                </a:solidFill>
                <a:latin typeface="Black Ops One"/>
                <a:ea typeface="Black Ops One"/>
                <a:cs typeface="Black Ops One"/>
                <a:sym typeface="Black Ops One"/>
              </a:rPr>
              <a:t>2</a:t>
            </a:r>
            <a:endParaRPr dirty="0"/>
          </a:p>
        </p:txBody>
      </p:sp>
      <p:sp>
        <p:nvSpPr>
          <p:cNvPr id="164" name="Google Shape;164;p15"/>
          <p:cNvSpPr txBox="1"/>
          <p:nvPr/>
        </p:nvSpPr>
        <p:spPr>
          <a:xfrm>
            <a:off x="10473233" y="3267008"/>
            <a:ext cx="1112520" cy="206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 dirty="0">
                <a:solidFill>
                  <a:srgbClr val="FFFFFF"/>
                </a:solidFill>
                <a:latin typeface="Black Ops One"/>
                <a:ea typeface="Black Ops One"/>
                <a:cs typeface="Black Ops One"/>
                <a:sym typeface="Black Ops One"/>
              </a:rPr>
              <a:t>3</a:t>
            </a:r>
            <a:endParaRPr dirty="0"/>
          </a:p>
        </p:txBody>
      </p:sp>
      <p:sp>
        <p:nvSpPr>
          <p:cNvPr id="165" name="Google Shape;165;p15"/>
          <p:cNvSpPr/>
          <p:nvPr/>
        </p:nvSpPr>
        <p:spPr>
          <a:xfrm>
            <a:off x="16449855" y="587365"/>
            <a:ext cx="1165685" cy="1165685"/>
          </a:xfrm>
          <a:custGeom>
            <a:avLst/>
            <a:gdLst/>
            <a:ahLst/>
            <a:cxnLst/>
            <a:rect l="l" t="t" r="r" b="b"/>
            <a:pathLst>
              <a:path w="1165685" h="1165685" extrusionOk="0">
                <a:moveTo>
                  <a:pt x="0" y="0"/>
                </a:moveTo>
                <a:lnTo>
                  <a:pt x="1165684" y="0"/>
                </a:lnTo>
                <a:lnTo>
                  <a:pt x="1165684" y="1165684"/>
                </a:lnTo>
                <a:lnTo>
                  <a:pt x="0" y="1165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6" name="Google Shape;166;p15"/>
          <p:cNvSpPr/>
          <p:nvPr/>
        </p:nvSpPr>
        <p:spPr>
          <a:xfrm>
            <a:off x="12503172" y="7353026"/>
            <a:ext cx="710556" cy="770250"/>
          </a:xfrm>
          <a:custGeom>
            <a:avLst/>
            <a:gdLst/>
            <a:ahLst/>
            <a:cxnLst/>
            <a:rect l="l" t="t" r="r" b="b"/>
            <a:pathLst>
              <a:path w="710556" h="770250" extrusionOk="0">
                <a:moveTo>
                  <a:pt x="0" y="0"/>
                </a:moveTo>
                <a:lnTo>
                  <a:pt x="710556" y="0"/>
                </a:lnTo>
                <a:lnTo>
                  <a:pt x="710556" y="770250"/>
                </a:lnTo>
                <a:lnTo>
                  <a:pt x="0" y="7702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7" name="Google Shape;167;p15"/>
          <p:cNvSpPr/>
          <p:nvPr/>
        </p:nvSpPr>
        <p:spPr>
          <a:xfrm>
            <a:off x="4932013" y="3553393"/>
            <a:ext cx="621805" cy="674044"/>
          </a:xfrm>
          <a:custGeom>
            <a:avLst/>
            <a:gdLst/>
            <a:ahLst/>
            <a:cxnLst/>
            <a:rect l="l" t="t" r="r" b="b"/>
            <a:pathLst>
              <a:path w="621805" h="674044" extrusionOk="0">
                <a:moveTo>
                  <a:pt x="0" y="0"/>
                </a:moveTo>
                <a:lnTo>
                  <a:pt x="621805" y="0"/>
                </a:lnTo>
                <a:lnTo>
                  <a:pt x="621805" y="674044"/>
                </a:lnTo>
                <a:lnTo>
                  <a:pt x="0" y="6740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68" name="Google Shape;168;p15"/>
          <p:cNvGrpSpPr/>
          <p:nvPr/>
        </p:nvGrpSpPr>
        <p:grpSpPr>
          <a:xfrm>
            <a:off x="1562658" y="1075868"/>
            <a:ext cx="388978" cy="388978"/>
            <a:chOff x="0" y="0"/>
            <a:chExt cx="812800" cy="812800"/>
          </a:xfrm>
        </p:grpSpPr>
        <p:sp>
          <p:nvSpPr>
            <p:cNvPr id="169" name="Google Shape;169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CD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" name="Google Shape;171;p15"/>
          <p:cNvGrpSpPr/>
          <p:nvPr/>
        </p:nvGrpSpPr>
        <p:grpSpPr>
          <a:xfrm>
            <a:off x="13073785" y="3927546"/>
            <a:ext cx="388978" cy="388978"/>
            <a:chOff x="0" y="0"/>
            <a:chExt cx="812800" cy="812800"/>
          </a:xfrm>
        </p:grpSpPr>
        <p:sp>
          <p:nvSpPr>
            <p:cNvPr id="172" name="Google Shape;172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00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" name="Google Shape;174;p15"/>
          <p:cNvGrpSpPr/>
          <p:nvPr/>
        </p:nvGrpSpPr>
        <p:grpSpPr>
          <a:xfrm>
            <a:off x="15618437" y="2800257"/>
            <a:ext cx="179141" cy="179141"/>
            <a:chOff x="0" y="0"/>
            <a:chExt cx="812800" cy="812800"/>
          </a:xfrm>
        </p:grpSpPr>
        <p:sp>
          <p:nvSpPr>
            <p:cNvPr id="175" name="Google Shape;175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CD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" name="Google Shape;177;p15"/>
          <p:cNvGrpSpPr/>
          <p:nvPr/>
        </p:nvGrpSpPr>
        <p:grpSpPr>
          <a:xfrm>
            <a:off x="4407244" y="7727674"/>
            <a:ext cx="289306" cy="289306"/>
            <a:chOff x="0" y="0"/>
            <a:chExt cx="812800" cy="812800"/>
          </a:xfrm>
        </p:grpSpPr>
        <p:sp>
          <p:nvSpPr>
            <p:cNvPr id="178" name="Google Shape;178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00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180;p15"/>
          <p:cNvGrpSpPr/>
          <p:nvPr/>
        </p:nvGrpSpPr>
        <p:grpSpPr>
          <a:xfrm>
            <a:off x="17226561" y="7509620"/>
            <a:ext cx="388978" cy="388978"/>
            <a:chOff x="0" y="0"/>
            <a:chExt cx="812800" cy="812800"/>
          </a:xfrm>
        </p:grpSpPr>
        <p:sp>
          <p:nvSpPr>
            <p:cNvPr id="181" name="Google Shape;181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C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Google Shape;164;p15">
            <a:extLst>
              <a:ext uri="{FF2B5EF4-FFF2-40B4-BE49-F238E27FC236}">
                <a16:creationId xmlns:a16="http://schemas.microsoft.com/office/drawing/2014/main" id="{CA6F7BA2-43A7-F0A4-51AF-D1B3891E8E6C}"/>
              </a:ext>
            </a:extLst>
          </p:cNvPr>
          <p:cNvSpPr txBox="1"/>
          <p:nvPr/>
        </p:nvSpPr>
        <p:spPr>
          <a:xfrm>
            <a:off x="14531827" y="3221547"/>
            <a:ext cx="1112520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dirty="0">
                <a:solidFill>
                  <a:srgbClr val="FFFFFF"/>
                </a:solidFill>
                <a:latin typeface="Black Ops One"/>
                <a:sym typeface="Black Ops One"/>
              </a:rPr>
              <a:t>4</a:t>
            </a:r>
            <a:endParaRPr dirty="0"/>
          </a:p>
        </p:txBody>
      </p:sp>
      <p:sp>
        <p:nvSpPr>
          <p:cNvPr id="6" name="Google Shape;152;p15">
            <a:extLst>
              <a:ext uri="{FF2B5EF4-FFF2-40B4-BE49-F238E27FC236}">
                <a16:creationId xmlns:a16="http://schemas.microsoft.com/office/drawing/2014/main" id="{3168B868-2126-272C-2CF8-DA61182B3C26}"/>
              </a:ext>
            </a:extLst>
          </p:cNvPr>
          <p:cNvSpPr txBox="1"/>
          <p:nvPr/>
        </p:nvSpPr>
        <p:spPr>
          <a:xfrm>
            <a:off x="10275790" y="5319382"/>
            <a:ext cx="150049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Km -&gt; M</a:t>
            </a:r>
            <a:endParaRPr sz="3500" dirty="0">
              <a:latin typeface="Slabo 27px"/>
              <a:ea typeface="Slabo 27px"/>
              <a:cs typeface="Slabo 27px"/>
              <a:sym typeface="Slabo 27px"/>
            </a:endParaRPr>
          </a:p>
        </p:txBody>
      </p:sp>
      <p:sp>
        <p:nvSpPr>
          <p:cNvPr id="7" name="Google Shape;153;p15">
            <a:extLst>
              <a:ext uri="{FF2B5EF4-FFF2-40B4-BE49-F238E27FC236}">
                <a16:creationId xmlns:a16="http://schemas.microsoft.com/office/drawing/2014/main" id="{384CD4FD-5C3D-34DC-BC1E-925150397E6D}"/>
              </a:ext>
            </a:extLst>
          </p:cNvPr>
          <p:cNvSpPr txBox="1"/>
          <p:nvPr/>
        </p:nvSpPr>
        <p:spPr>
          <a:xfrm>
            <a:off x="9413737" y="6217069"/>
            <a:ext cx="3306000" cy="88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dirty="0" err="1">
                <a:solidFill>
                  <a:srgbClr val="FFFFFF"/>
                </a:solidFill>
              </a:rPr>
              <a:t>Konversi</a:t>
            </a:r>
            <a:r>
              <a:rPr lang="en-US" sz="2499" dirty="0">
                <a:solidFill>
                  <a:srgbClr val="FFFFFF"/>
                </a:solidFill>
              </a:rPr>
              <a:t> </a:t>
            </a:r>
            <a:r>
              <a:rPr lang="en-US" sz="2499" dirty="0" err="1">
                <a:solidFill>
                  <a:srgbClr val="FFFFFF"/>
                </a:solidFill>
              </a:rPr>
              <a:t>panjang</a:t>
            </a:r>
            <a:r>
              <a:rPr lang="en-US" sz="2499" dirty="0">
                <a:solidFill>
                  <a:srgbClr val="FFFFFF"/>
                </a:solidFill>
              </a:rPr>
              <a:t> Km </a:t>
            </a:r>
            <a:r>
              <a:rPr lang="en-US" sz="2499" dirty="0" err="1">
                <a:solidFill>
                  <a:srgbClr val="FFFFFF"/>
                </a:solidFill>
              </a:rPr>
              <a:t>ke</a:t>
            </a:r>
            <a:r>
              <a:rPr lang="en-US" sz="2499" dirty="0">
                <a:solidFill>
                  <a:srgbClr val="FFFFFF"/>
                </a:solidFill>
              </a:rPr>
              <a:t> M</a:t>
            </a:r>
            <a:r>
              <a:rPr lang="en-US" sz="2499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sp>
        <p:nvSpPr>
          <p:cNvPr id="8" name="Google Shape;152;p15">
            <a:extLst>
              <a:ext uri="{FF2B5EF4-FFF2-40B4-BE49-F238E27FC236}">
                <a16:creationId xmlns:a16="http://schemas.microsoft.com/office/drawing/2014/main" id="{80446A87-7B27-E4EE-4A52-8B8B87FBD229}"/>
              </a:ext>
            </a:extLst>
          </p:cNvPr>
          <p:cNvSpPr txBox="1"/>
          <p:nvPr/>
        </p:nvSpPr>
        <p:spPr>
          <a:xfrm>
            <a:off x="5943439" y="5319381"/>
            <a:ext cx="21019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Km -&gt; Dam</a:t>
            </a:r>
            <a:endParaRPr sz="3500" dirty="0">
              <a:latin typeface="Slabo 27px"/>
              <a:ea typeface="Slabo 27px"/>
              <a:cs typeface="Slabo 27px"/>
              <a:sym typeface="Slabo 27px"/>
            </a:endParaRPr>
          </a:p>
        </p:txBody>
      </p:sp>
      <p:sp>
        <p:nvSpPr>
          <p:cNvPr id="9" name="Google Shape;152;p15">
            <a:extLst>
              <a:ext uri="{FF2B5EF4-FFF2-40B4-BE49-F238E27FC236}">
                <a16:creationId xmlns:a16="http://schemas.microsoft.com/office/drawing/2014/main" id="{3E9A0D2F-354F-91F8-F93F-C91C5264A442}"/>
              </a:ext>
            </a:extLst>
          </p:cNvPr>
          <p:cNvSpPr txBox="1"/>
          <p:nvPr/>
        </p:nvSpPr>
        <p:spPr>
          <a:xfrm>
            <a:off x="1983489" y="5267043"/>
            <a:ext cx="204275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Km -&gt; Hm</a:t>
            </a:r>
            <a:endParaRPr sz="3500" dirty="0">
              <a:latin typeface="Slabo 27px"/>
              <a:ea typeface="Slabo 27px"/>
              <a:cs typeface="Slabo 27px"/>
              <a:sym typeface="Slabo 27px"/>
            </a:endParaRPr>
          </a:p>
        </p:txBody>
      </p:sp>
      <p:sp>
        <p:nvSpPr>
          <p:cNvPr id="10" name="Google Shape;153;p15">
            <a:extLst>
              <a:ext uri="{FF2B5EF4-FFF2-40B4-BE49-F238E27FC236}">
                <a16:creationId xmlns:a16="http://schemas.microsoft.com/office/drawing/2014/main" id="{30E92B9A-C118-D23D-9092-641D684C16A0}"/>
              </a:ext>
            </a:extLst>
          </p:cNvPr>
          <p:cNvSpPr txBox="1"/>
          <p:nvPr/>
        </p:nvSpPr>
        <p:spPr>
          <a:xfrm>
            <a:off x="5341389" y="6203651"/>
            <a:ext cx="3306000" cy="88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dirty="0" err="1">
                <a:solidFill>
                  <a:srgbClr val="FFFFFF"/>
                </a:solidFill>
              </a:rPr>
              <a:t>Konversi</a:t>
            </a:r>
            <a:r>
              <a:rPr lang="en-US" sz="2499" dirty="0">
                <a:solidFill>
                  <a:srgbClr val="FFFFFF"/>
                </a:solidFill>
              </a:rPr>
              <a:t> </a:t>
            </a:r>
            <a:r>
              <a:rPr lang="en-US" sz="2499" dirty="0" err="1">
                <a:solidFill>
                  <a:srgbClr val="FFFFFF"/>
                </a:solidFill>
              </a:rPr>
              <a:t>panjang</a:t>
            </a:r>
            <a:r>
              <a:rPr lang="en-US" sz="2499" dirty="0">
                <a:solidFill>
                  <a:srgbClr val="FFFFFF"/>
                </a:solidFill>
              </a:rPr>
              <a:t> Km </a:t>
            </a:r>
            <a:r>
              <a:rPr lang="en-US" sz="2499" dirty="0" err="1">
                <a:solidFill>
                  <a:srgbClr val="FFFFFF"/>
                </a:solidFill>
              </a:rPr>
              <a:t>ke</a:t>
            </a:r>
            <a:r>
              <a:rPr lang="en-US" sz="2499" dirty="0">
                <a:solidFill>
                  <a:srgbClr val="FFFFFF"/>
                </a:solidFill>
              </a:rPr>
              <a:t> Dam</a:t>
            </a:r>
            <a:endParaRPr dirty="0"/>
          </a:p>
        </p:txBody>
      </p:sp>
      <p:sp>
        <p:nvSpPr>
          <p:cNvPr id="11" name="Google Shape;153;p15">
            <a:extLst>
              <a:ext uri="{FF2B5EF4-FFF2-40B4-BE49-F238E27FC236}">
                <a16:creationId xmlns:a16="http://schemas.microsoft.com/office/drawing/2014/main" id="{FC3E7846-74ED-DC37-5626-6EB1E3DA32C2}"/>
              </a:ext>
            </a:extLst>
          </p:cNvPr>
          <p:cNvSpPr txBox="1"/>
          <p:nvPr/>
        </p:nvSpPr>
        <p:spPr>
          <a:xfrm>
            <a:off x="1373360" y="6203033"/>
            <a:ext cx="3306000" cy="88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dirty="0" err="1">
                <a:solidFill>
                  <a:srgbClr val="FFFFFF"/>
                </a:solidFill>
              </a:rPr>
              <a:t>Konversi</a:t>
            </a:r>
            <a:r>
              <a:rPr lang="en-US" sz="2499" dirty="0">
                <a:solidFill>
                  <a:srgbClr val="FFFFFF"/>
                </a:solidFill>
              </a:rPr>
              <a:t> </a:t>
            </a:r>
            <a:r>
              <a:rPr lang="en-US" sz="2499" dirty="0" err="1">
                <a:solidFill>
                  <a:srgbClr val="FFFFFF"/>
                </a:solidFill>
              </a:rPr>
              <a:t>panjang</a:t>
            </a:r>
            <a:r>
              <a:rPr lang="en-US" sz="2499" dirty="0">
                <a:solidFill>
                  <a:srgbClr val="FFFFFF"/>
                </a:solidFill>
              </a:rPr>
              <a:t> Km </a:t>
            </a:r>
            <a:r>
              <a:rPr lang="en-US" sz="2499" dirty="0" err="1">
                <a:solidFill>
                  <a:srgbClr val="FFFFFF"/>
                </a:solidFill>
              </a:rPr>
              <a:t>ke</a:t>
            </a:r>
            <a:r>
              <a:rPr lang="en-US" sz="2499" dirty="0">
                <a:solidFill>
                  <a:srgbClr val="FFFFFF"/>
                </a:solidFill>
              </a:rPr>
              <a:t> Hm</a:t>
            </a:r>
            <a:r>
              <a:rPr lang="en-US" sz="2499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8"/>
          <p:cNvSpPr/>
          <p:nvPr/>
        </p:nvSpPr>
        <p:spPr>
          <a:xfrm rot="5335834">
            <a:off x="10102506" y="-709440"/>
            <a:ext cx="10877876" cy="10429164"/>
          </a:xfrm>
          <a:custGeom>
            <a:avLst/>
            <a:gdLst/>
            <a:ahLst/>
            <a:cxnLst/>
            <a:rect l="l" t="t" r="r" b="b"/>
            <a:pathLst>
              <a:path w="10877876" h="10429164" extrusionOk="0">
                <a:moveTo>
                  <a:pt x="0" y="0"/>
                </a:moveTo>
                <a:lnTo>
                  <a:pt x="10877876" y="0"/>
                </a:lnTo>
                <a:lnTo>
                  <a:pt x="10877876" y="10429164"/>
                </a:lnTo>
                <a:lnTo>
                  <a:pt x="0" y="104291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0" name="Google Shape;250;p18"/>
          <p:cNvSpPr/>
          <p:nvPr/>
        </p:nvSpPr>
        <p:spPr>
          <a:xfrm rot="166902">
            <a:off x="-1600212" y="-2461826"/>
            <a:ext cx="6765456" cy="6486381"/>
          </a:xfrm>
          <a:custGeom>
            <a:avLst/>
            <a:gdLst/>
            <a:ahLst/>
            <a:cxnLst/>
            <a:rect l="l" t="t" r="r" b="b"/>
            <a:pathLst>
              <a:path w="6765456" h="6486381" extrusionOk="0">
                <a:moveTo>
                  <a:pt x="0" y="0"/>
                </a:moveTo>
                <a:lnTo>
                  <a:pt x="6765457" y="0"/>
                </a:lnTo>
                <a:lnTo>
                  <a:pt x="6765457" y="6486381"/>
                </a:lnTo>
                <a:lnTo>
                  <a:pt x="0" y="64863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4" name="Google Shape;254;p18"/>
          <p:cNvSpPr/>
          <p:nvPr/>
        </p:nvSpPr>
        <p:spPr>
          <a:xfrm rot="-1759249">
            <a:off x="12566179" y="3325325"/>
            <a:ext cx="5448459" cy="3364423"/>
          </a:xfrm>
          <a:custGeom>
            <a:avLst/>
            <a:gdLst/>
            <a:ahLst/>
            <a:cxnLst/>
            <a:rect l="l" t="t" r="r" b="b"/>
            <a:pathLst>
              <a:path w="5448459" h="3364423" extrusionOk="0">
                <a:moveTo>
                  <a:pt x="0" y="0"/>
                </a:moveTo>
                <a:lnTo>
                  <a:pt x="5448458" y="0"/>
                </a:lnTo>
                <a:lnTo>
                  <a:pt x="5448458" y="3364423"/>
                </a:lnTo>
                <a:lnTo>
                  <a:pt x="0" y="3364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55" name="Google Shape;255;p18"/>
          <p:cNvGrpSpPr/>
          <p:nvPr/>
        </p:nvGrpSpPr>
        <p:grpSpPr>
          <a:xfrm>
            <a:off x="9072379" y="2083702"/>
            <a:ext cx="388978" cy="388978"/>
            <a:chOff x="0" y="0"/>
            <a:chExt cx="812800" cy="812800"/>
          </a:xfrm>
        </p:grpSpPr>
        <p:sp>
          <p:nvSpPr>
            <p:cNvPr id="256" name="Google Shape;256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6B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8" name="Google Shape;258;p18"/>
          <p:cNvSpPr txBox="1"/>
          <p:nvPr/>
        </p:nvSpPr>
        <p:spPr>
          <a:xfrm>
            <a:off x="2057396" y="5413103"/>
            <a:ext cx="7007691" cy="206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i="0" u="none" strike="noStrike" cap="none" dirty="0">
                <a:solidFill>
                  <a:srgbClr val="FFFFFF"/>
                </a:solidFill>
                <a:latin typeface="Slabo 27px" panose="020B0604020202020204" charset="0"/>
                <a:ea typeface="Slabo 27px"/>
                <a:cs typeface="Slabo 27px"/>
                <a:sym typeface="Slabo 27px"/>
              </a:rPr>
              <a:t>2. </a:t>
            </a:r>
            <a:r>
              <a:rPr lang="id-ID" sz="2800" dirty="0">
                <a:solidFill>
                  <a:srgbClr val="FFFFFF"/>
                </a:solidFill>
                <a:effectLst/>
                <a:latin typeface="Slabo 27px" panose="020B0604020202020204" charset="0"/>
                <a:ea typeface="Cambria" panose="02040503050406030204" pitchFamily="18" charset="0"/>
                <a:cs typeface="Times New Roman" panose="02020603050405020304" pitchFamily="18" charset="0"/>
              </a:rPr>
              <a:t>Setelah itu, pengguna memasukkan jumlah kilometer (Km) yang ingin dikonversi melalui aplikasi.</a:t>
            </a:r>
            <a:endParaRPr lang="en-ID" sz="2800" dirty="0">
              <a:solidFill>
                <a:srgbClr val="FFFFFF"/>
              </a:solidFill>
              <a:effectLst/>
              <a:latin typeface="Slabo 27px" panose="020B0604020202020204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rgbClr val="FFFFFF"/>
              </a:solidFill>
              <a:latin typeface="Slabo 27px" panose="020B0604020202020204" charset="0"/>
              <a:ea typeface="Slabo 27px"/>
              <a:cs typeface="Slabo 27px"/>
              <a:sym typeface="Slabo 27px"/>
            </a:endParaRPr>
          </a:p>
        </p:txBody>
      </p:sp>
      <p:sp>
        <p:nvSpPr>
          <p:cNvPr id="259" name="Google Shape;259;p18"/>
          <p:cNvSpPr txBox="1"/>
          <p:nvPr/>
        </p:nvSpPr>
        <p:spPr>
          <a:xfrm>
            <a:off x="2057397" y="1991806"/>
            <a:ext cx="7007691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kern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1. </a:t>
            </a:r>
            <a:r>
              <a:rPr lang="id-ID" sz="2800" kern="0" dirty="0">
                <a:solidFill>
                  <a:srgbClr val="FFFFFF"/>
                </a:solidFill>
                <a:effectLst/>
                <a:latin typeface="Slabo 27px" panose="020B0604020202020204" charset="0"/>
                <a:ea typeface="Cambria" panose="02040503050406030204" pitchFamily="18" charset="0"/>
              </a:rPr>
              <a:t>Pengguna memilih opsi konversi satuan panjang yang diinginkan dengan cara</a:t>
            </a:r>
            <a:endParaRPr lang="en-US" sz="2800" dirty="0">
              <a:solidFill>
                <a:srgbClr val="FFFFFF"/>
              </a:solidFill>
              <a:latin typeface="Slabo 27px" panose="020B0604020202020204" charset="0"/>
              <a:ea typeface="Slabo 27px"/>
              <a:cs typeface="Slabo 27px"/>
              <a:sym typeface="Slabo 27px"/>
            </a:endParaRPr>
          </a:p>
        </p:txBody>
      </p:sp>
      <p:sp>
        <p:nvSpPr>
          <p:cNvPr id="260" name="Google Shape;260;p18"/>
          <p:cNvSpPr txBox="1"/>
          <p:nvPr/>
        </p:nvSpPr>
        <p:spPr>
          <a:xfrm>
            <a:off x="2057398" y="3223990"/>
            <a:ext cx="7007691" cy="1991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100"/>
            </a:pPr>
            <a:r>
              <a:rPr lang="en-US" sz="2400" dirty="0">
                <a:solidFill>
                  <a:srgbClr val="FFFFFF"/>
                </a:solidFill>
                <a:latin typeface="+mn-lt"/>
                <a:ea typeface="Cambria" panose="02040503050406030204" pitchFamily="18" charset="0"/>
                <a:cs typeface="Times New Roman" panose="02020603050405020304" pitchFamily="18" charset="0"/>
              </a:rPr>
              <a:t>a. </a:t>
            </a:r>
            <a:r>
              <a:rPr lang="id-ID" sz="2400" dirty="0">
                <a:solidFill>
                  <a:srgbClr val="FFFFFF"/>
                </a:solidFill>
                <a:effectLst/>
                <a:latin typeface="+mn-lt"/>
                <a:ea typeface="Cambria" panose="02040503050406030204" pitchFamily="18" charset="0"/>
                <a:cs typeface="Times New Roman" panose="02020603050405020304" pitchFamily="18" charset="0"/>
              </a:rPr>
              <a:t>Mengetik angka 1 untuk konversi Km ke Hm</a:t>
            </a:r>
            <a:endParaRPr lang="en-ID" sz="2400" dirty="0">
              <a:solidFill>
                <a:srgbClr val="FFFFFF"/>
              </a:solidFill>
              <a:effectLst/>
              <a:latin typeface="+mn-lt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SzPts val="1100"/>
            </a:pPr>
            <a:r>
              <a:rPr lang="en-US" sz="2400" dirty="0">
                <a:solidFill>
                  <a:srgbClr val="FFFFFF"/>
                </a:solidFill>
                <a:effectLst/>
                <a:latin typeface="+mn-lt"/>
                <a:ea typeface="Cambria" panose="02040503050406030204" pitchFamily="18" charset="0"/>
                <a:cs typeface="Times New Roman" panose="02020603050405020304" pitchFamily="18" charset="0"/>
              </a:rPr>
              <a:t>b. </a:t>
            </a:r>
            <a:r>
              <a:rPr lang="id-ID" sz="2400" dirty="0">
                <a:solidFill>
                  <a:srgbClr val="FFFFFF"/>
                </a:solidFill>
                <a:effectLst/>
                <a:latin typeface="+mn-lt"/>
                <a:ea typeface="Cambria" panose="02040503050406030204" pitchFamily="18" charset="0"/>
                <a:cs typeface="Times New Roman" panose="02020603050405020304" pitchFamily="18" charset="0"/>
              </a:rPr>
              <a:t>Mengetik angka 2 untuk konversi Km ke Dam </a:t>
            </a:r>
            <a:endParaRPr lang="en-ID" sz="2400" dirty="0">
              <a:solidFill>
                <a:srgbClr val="FFFFFF"/>
              </a:solidFill>
              <a:effectLst/>
              <a:latin typeface="+mn-lt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SzPts val="1100"/>
            </a:pPr>
            <a:r>
              <a:rPr lang="en-US" sz="2400" dirty="0">
                <a:solidFill>
                  <a:srgbClr val="FFFFFF"/>
                </a:solidFill>
                <a:effectLst/>
                <a:latin typeface="+mn-lt"/>
                <a:ea typeface="Cambria" panose="02040503050406030204" pitchFamily="18" charset="0"/>
                <a:cs typeface="Times New Roman" panose="02020603050405020304" pitchFamily="18" charset="0"/>
              </a:rPr>
              <a:t>c. </a:t>
            </a:r>
            <a:r>
              <a:rPr lang="id-ID" sz="2400" dirty="0">
                <a:solidFill>
                  <a:srgbClr val="FFFFFF"/>
                </a:solidFill>
                <a:effectLst/>
                <a:latin typeface="+mn-lt"/>
                <a:ea typeface="Cambria" panose="02040503050406030204" pitchFamily="18" charset="0"/>
                <a:cs typeface="Times New Roman" panose="02020603050405020304" pitchFamily="18" charset="0"/>
              </a:rPr>
              <a:t>Mengetik angka 3 untuk konversi Km ke M </a:t>
            </a:r>
            <a:endParaRPr lang="en-ID" sz="2400" dirty="0">
              <a:solidFill>
                <a:srgbClr val="FFFFFF"/>
              </a:solidFill>
              <a:effectLst/>
              <a:latin typeface="+mn-lt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SzPts val="1100"/>
            </a:pPr>
            <a:r>
              <a:rPr lang="en-US" sz="2400" dirty="0">
                <a:solidFill>
                  <a:srgbClr val="FFFFFF"/>
                </a:solidFill>
                <a:effectLst/>
                <a:latin typeface="+mn-lt"/>
                <a:ea typeface="Cambria" panose="02040503050406030204" pitchFamily="18" charset="0"/>
                <a:cs typeface="Times New Roman" panose="02020603050405020304" pitchFamily="18" charset="0"/>
              </a:rPr>
              <a:t>d. </a:t>
            </a:r>
            <a:r>
              <a:rPr lang="id-ID" sz="2400" dirty="0">
                <a:solidFill>
                  <a:srgbClr val="FFFFFF"/>
                </a:solidFill>
                <a:effectLst/>
                <a:latin typeface="+mn-lt"/>
                <a:ea typeface="Cambria" panose="02040503050406030204" pitchFamily="18" charset="0"/>
                <a:cs typeface="Times New Roman" panose="02020603050405020304" pitchFamily="18" charset="0"/>
              </a:rPr>
              <a:t>Mengetik angka 4 untuk konversi Km ke </a:t>
            </a:r>
            <a:r>
              <a:rPr lang="en-US" sz="2400" dirty="0">
                <a:solidFill>
                  <a:srgbClr val="FFFFFF"/>
                </a:solidFill>
                <a:effectLst/>
                <a:latin typeface="+mn-lt"/>
                <a:ea typeface="Cambria" panose="02040503050406030204" pitchFamily="18" charset="0"/>
                <a:cs typeface="Times New Roman" panose="02020603050405020304" pitchFamily="18" charset="0"/>
              </a:rPr>
              <a:t>D</a:t>
            </a:r>
            <a:r>
              <a:rPr lang="id-ID" sz="2400" dirty="0">
                <a:solidFill>
                  <a:srgbClr val="FFFFFF"/>
                </a:solidFill>
                <a:effectLst/>
                <a:latin typeface="+mn-lt"/>
                <a:ea typeface="Cambria" panose="02040503050406030204" pitchFamily="18" charset="0"/>
                <a:cs typeface="Times New Roman" panose="02020603050405020304" pitchFamily="18" charset="0"/>
              </a:rPr>
              <a:t>m</a:t>
            </a:r>
            <a:endParaRPr lang="en-ID" sz="2400" dirty="0">
              <a:solidFill>
                <a:srgbClr val="FFFFFF"/>
              </a:solidFill>
              <a:effectLst/>
              <a:latin typeface="+mn-lt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61" name="Google Shape;261;p18"/>
          <p:cNvSpPr txBox="1"/>
          <p:nvPr/>
        </p:nvSpPr>
        <p:spPr>
          <a:xfrm>
            <a:off x="2057396" y="7199543"/>
            <a:ext cx="7007690" cy="102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solidFill>
                  <a:srgbClr val="FFFFFF"/>
                </a:solidFill>
                <a:effectLst/>
                <a:latin typeface="Slabo 27px" panose="020B0604020202020204" charset="0"/>
                <a:ea typeface="Cambria" panose="02040503050406030204" pitchFamily="18" charset="0"/>
                <a:cs typeface="Times New Roman" panose="02020603050405020304" pitchFamily="18" charset="0"/>
              </a:rPr>
              <a:t>3.</a:t>
            </a:r>
            <a:r>
              <a:rPr lang="id-ID" sz="2800" dirty="0">
                <a:solidFill>
                  <a:srgbClr val="FFFFFF"/>
                </a:solidFill>
                <a:effectLst/>
                <a:latin typeface="Slabo 27px" panose="020B0604020202020204" charset="0"/>
                <a:ea typeface="Cambria" panose="02040503050406030204" pitchFamily="18" charset="0"/>
                <a:cs typeface="Times New Roman" panose="02020603050405020304" pitchFamily="18" charset="0"/>
              </a:rPr>
              <a:t>Hasil konversi akan ditampilkan setelah pengguna memasukkan angka tersebut</a:t>
            </a:r>
            <a:r>
              <a:rPr lang="en-US" sz="2800" dirty="0">
                <a:solidFill>
                  <a:srgbClr val="FFFFFF"/>
                </a:solidFill>
                <a:effectLst/>
                <a:latin typeface="Slabo 27px" panose="020B0604020202020204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en-ID" sz="2800" dirty="0">
              <a:solidFill>
                <a:srgbClr val="FFFFFF"/>
              </a:solidFill>
              <a:effectLst/>
              <a:latin typeface="Slabo 27px" panose="020B0604020202020204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65" name="Google Shape;265;p18"/>
          <p:cNvSpPr/>
          <p:nvPr/>
        </p:nvSpPr>
        <p:spPr>
          <a:xfrm rot="-1692001">
            <a:off x="7520752" y="7095684"/>
            <a:ext cx="2487965" cy="1545648"/>
          </a:xfrm>
          <a:custGeom>
            <a:avLst/>
            <a:gdLst/>
            <a:ahLst/>
            <a:cxnLst/>
            <a:rect l="l" t="t" r="r" b="b"/>
            <a:pathLst>
              <a:path w="2487965" h="1545648" extrusionOk="0">
                <a:moveTo>
                  <a:pt x="0" y="0"/>
                </a:moveTo>
                <a:lnTo>
                  <a:pt x="2487965" y="0"/>
                </a:lnTo>
                <a:lnTo>
                  <a:pt x="2487965" y="1545648"/>
                </a:lnTo>
                <a:lnTo>
                  <a:pt x="0" y="15456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66" name="Google Shape;266;p18"/>
          <p:cNvGrpSpPr/>
          <p:nvPr/>
        </p:nvGrpSpPr>
        <p:grpSpPr>
          <a:xfrm>
            <a:off x="1370439" y="639722"/>
            <a:ext cx="388978" cy="388978"/>
            <a:chOff x="0" y="0"/>
            <a:chExt cx="812800" cy="812800"/>
          </a:xfrm>
        </p:grpSpPr>
        <p:sp>
          <p:nvSpPr>
            <p:cNvPr id="267" name="Google Shape;267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CD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9" name="Google Shape;269;p18"/>
          <p:cNvGrpSpPr/>
          <p:nvPr/>
        </p:nvGrpSpPr>
        <p:grpSpPr>
          <a:xfrm>
            <a:off x="16175565" y="1186274"/>
            <a:ext cx="897428" cy="897428"/>
            <a:chOff x="0" y="0"/>
            <a:chExt cx="812800" cy="812800"/>
          </a:xfrm>
        </p:grpSpPr>
        <p:sp>
          <p:nvSpPr>
            <p:cNvPr id="270" name="Google Shape;270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6B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2" name="Google Shape;272;p18"/>
          <p:cNvGrpSpPr/>
          <p:nvPr/>
        </p:nvGrpSpPr>
        <p:grpSpPr>
          <a:xfrm>
            <a:off x="13036291" y="7875231"/>
            <a:ext cx="388978" cy="388978"/>
            <a:chOff x="0" y="0"/>
            <a:chExt cx="812800" cy="812800"/>
          </a:xfrm>
        </p:grpSpPr>
        <p:sp>
          <p:nvSpPr>
            <p:cNvPr id="273" name="Google Shape;273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9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9" name="Google Shape;249;p18"/>
          <p:cNvSpPr txBox="1"/>
          <p:nvPr/>
        </p:nvSpPr>
        <p:spPr>
          <a:xfrm>
            <a:off x="1424972" y="619594"/>
            <a:ext cx="5673299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solidFill>
                  <a:srgbClr val="FFD33B"/>
                </a:solidFill>
                <a:latin typeface="Black Ops One"/>
                <a:sym typeface="Black Ops One"/>
              </a:rPr>
              <a:t>Alur </a:t>
            </a:r>
            <a:r>
              <a:rPr lang="en-US" sz="8000" dirty="0" err="1">
                <a:solidFill>
                  <a:srgbClr val="FFD33B"/>
                </a:solidFill>
                <a:latin typeface="Black Ops One"/>
                <a:sym typeface="Black Ops One"/>
              </a:rPr>
              <a:t>Kerja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E06288-DDEF-CAC2-A476-2D48C56313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6873" y="2278191"/>
            <a:ext cx="4212008" cy="2160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B6BA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71AA74-482C-59FC-D345-2461EF0912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6873" y="5398575"/>
            <a:ext cx="4212000" cy="3070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B6BA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Google Shape;369;p21">
            <a:extLst>
              <a:ext uri="{FF2B5EF4-FFF2-40B4-BE49-F238E27FC236}">
                <a16:creationId xmlns:a16="http://schemas.microsoft.com/office/drawing/2014/main" id="{F8D16BAC-C202-B465-5200-1AA838DEA0E4}"/>
              </a:ext>
            </a:extLst>
          </p:cNvPr>
          <p:cNvSpPr/>
          <p:nvPr/>
        </p:nvSpPr>
        <p:spPr>
          <a:xfrm>
            <a:off x="1455220" y="2078426"/>
            <a:ext cx="439455" cy="439455"/>
          </a:xfrm>
          <a:custGeom>
            <a:avLst/>
            <a:gdLst/>
            <a:ahLst/>
            <a:cxnLst/>
            <a:rect l="l" t="t" r="r" b="b"/>
            <a:pathLst>
              <a:path w="439455" h="439455" extrusionOk="0">
                <a:moveTo>
                  <a:pt x="0" y="0"/>
                </a:moveTo>
                <a:lnTo>
                  <a:pt x="439455" y="0"/>
                </a:lnTo>
                <a:lnTo>
                  <a:pt x="439455" y="439455"/>
                </a:lnTo>
                <a:lnTo>
                  <a:pt x="0" y="4394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" name="Google Shape;369;p21">
            <a:extLst>
              <a:ext uri="{FF2B5EF4-FFF2-40B4-BE49-F238E27FC236}">
                <a16:creationId xmlns:a16="http://schemas.microsoft.com/office/drawing/2014/main" id="{A4E62705-A43A-68C1-172B-5E3476B08FE7}"/>
              </a:ext>
            </a:extLst>
          </p:cNvPr>
          <p:cNvSpPr/>
          <p:nvPr/>
        </p:nvSpPr>
        <p:spPr>
          <a:xfrm>
            <a:off x="1455219" y="5480195"/>
            <a:ext cx="439455" cy="439455"/>
          </a:xfrm>
          <a:custGeom>
            <a:avLst/>
            <a:gdLst/>
            <a:ahLst/>
            <a:cxnLst/>
            <a:rect l="l" t="t" r="r" b="b"/>
            <a:pathLst>
              <a:path w="439455" h="439455" extrusionOk="0">
                <a:moveTo>
                  <a:pt x="0" y="0"/>
                </a:moveTo>
                <a:lnTo>
                  <a:pt x="439455" y="0"/>
                </a:lnTo>
                <a:lnTo>
                  <a:pt x="439455" y="439455"/>
                </a:lnTo>
                <a:lnTo>
                  <a:pt x="0" y="4394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" name="Google Shape;369;p21">
            <a:extLst>
              <a:ext uri="{FF2B5EF4-FFF2-40B4-BE49-F238E27FC236}">
                <a16:creationId xmlns:a16="http://schemas.microsoft.com/office/drawing/2014/main" id="{EF62AE26-4348-5CA1-898E-067D9CDB4C72}"/>
              </a:ext>
            </a:extLst>
          </p:cNvPr>
          <p:cNvSpPr/>
          <p:nvPr/>
        </p:nvSpPr>
        <p:spPr>
          <a:xfrm>
            <a:off x="1455219" y="7199543"/>
            <a:ext cx="439455" cy="439455"/>
          </a:xfrm>
          <a:custGeom>
            <a:avLst/>
            <a:gdLst/>
            <a:ahLst/>
            <a:cxnLst/>
            <a:rect l="l" t="t" r="r" b="b"/>
            <a:pathLst>
              <a:path w="439455" h="439455" extrusionOk="0">
                <a:moveTo>
                  <a:pt x="0" y="0"/>
                </a:moveTo>
                <a:lnTo>
                  <a:pt x="439455" y="0"/>
                </a:lnTo>
                <a:lnTo>
                  <a:pt x="439455" y="439455"/>
                </a:lnTo>
                <a:lnTo>
                  <a:pt x="0" y="4394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9"/>
          <p:cNvSpPr/>
          <p:nvPr/>
        </p:nvSpPr>
        <p:spPr>
          <a:xfrm rot="10352434">
            <a:off x="11498822" y="5930880"/>
            <a:ext cx="9645216" cy="9247351"/>
          </a:xfrm>
          <a:custGeom>
            <a:avLst/>
            <a:gdLst/>
            <a:ahLst/>
            <a:cxnLst/>
            <a:rect l="l" t="t" r="r" b="b"/>
            <a:pathLst>
              <a:path w="9645216" h="9247351" extrusionOk="0">
                <a:moveTo>
                  <a:pt x="0" y="0"/>
                </a:moveTo>
                <a:lnTo>
                  <a:pt x="9645216" y="0"/>
                </a:lnTo>
                <a:lnTo>
                  <a:pt x="9645216" y="9247350"/>
                </a:lnTo>
                <a:lnTo>
                  <a:pt x="0" y="9247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80" name="Google Shape;280;p19"/>
          <p:cNvSpPr/>
          <p:nvPr/>
        </p:nvSpPr>
        <p:spPr>
          <a:xfrm rot="-246943">
            <a:off x="-3617136" y="-4821307"/>
            <a:ext cx="9645216" cy="9247351"/>
          </a:xfrm>
          <a:custGeom>
            <a:avLst/>
            <a:gdLst/>
            <a:ahLst/>
            <a:cxnLst/>
            <a:rect l="l" t="t" r="r" b="b"/>
            <a:pathLst>
              <a:path w="9645216" h="9247351" extrusionOk="0">
                <a:moveTo>
                  <a:pt x="0" y="0"/>
                </a:moveTo>
                <a:lnTo>
                  <a:pt x="9645216" y="0"/>
                </a:lnTo>
                <a:lnTo>
                  <a:pt x="9645216" y="9247351"/>
                </a:lnTo>
                <a:lnTo>
                  <a:pt x="0" y="92473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10" name="Google Shape;310;p19"/>
          <p:cNvSpPr txBox="1"/>
          <p:nvPr/>
        </p:nvSpPr>
        <p:spPr>
          <a:xfrm>
            <a:off x="6145530" y="754364"/>
            <a:ext cx="599694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FFD33B"/>
                </a:solidFill>
                <a:latin typeface="Black Ops One"/>
                <a:ea typeface="Black Ops One"/>
                <a:cs typeface="Black Ops One"/>
                <a:sym typeface="Black Ops One"/>
              </a:rPr>
              <a:t>Flowchart</a:t>
            </a:r>
            <a:endParaRPr dirty="0"/>
          </a:p>
        </p:txBody>
      </p:sp>
      <p:grpSp>
        <p:nvGrpSpPr>
          <p:cNvPr id="311" name="Google Shape;311;p19"/>
          <p:cNvGrpSpPr/>
          <p:nvPr/>
        </p:nvGrpSpPr>
        <p:grpSpPr>
          <a:xfrm>
            <a:off x="15578138" y="1249322"/>
            <a:ext cx="388978" cy="388978"/>
            <a:chOff x="0" y="0"/>
            <a:chExt cx="812800" cy="812800"/>
          </a:xfrm>
        </p:grpSpPr>
        <p:sp>
          <p:nvSpPr>
            <p:cNvPr id="312" name="Google Shape;312;p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C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0" name="Google Shape;320;p19"/>
          <p:cNvGrpSpPr/>
          <p:nvPr/>
        </p:nvGrpSpPr>
        <p:grpSpPr>
          <a:xfrm>
            <a:off x="865711" y="1153268"/>
            <a:ext cx="679521" cy="679521"/>
            <a:chOff x="0" y="0"/>
            <a:chExt cx="812800" cy="812800"/>
          </a:xfrm>
        </p:grpSpPr>
        <p:sp>
          <p:nvSpPr>
            <p:cNvPr id="321" name="Google Shape;321;p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C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9157407-C5D7-8395-E250-094057856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3527" y="2231692"/>
            <a:ext cx="10100945" cy="702496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B6BA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0"/>
          <p:cNvSpPr/>
          <p:nvPr/>
        </p:nvSpPr>
        <p:spPr>
          <a:xfrm>
            <a:off x="-4012932" y="-3550078"/>
            <a:ext cx="10877876" cy="10429164"/>
          </a:xfrm>
          <a:custGeom>
            <a:avLst/>
            <a:gdLst/>
            <a:ahLst/>
            <a:cxnLst/>
            <a:rect l="l" t="t" r="r" b="b"/>
            <a:pathLst>
              <a:path w="10877876" h="10429164" extrusionOk="0">
                <a:moveTo>
                  <a:pt x="0" y="0"/>
                </a:moveTo>
                <a:lnTo>
                  <a:pt x="10877876" y="0"/>
                </a:lnTo>
                <a:lnTo>
                  <a:pt x="10877876" y="10429164"/>
                </a:lnTo>
                <a:lnTo>
                  <a:pt x="0" y="104291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28" name="Google Shape;328;p20"/>
          <p:cNvSpPr txBox="1"/>
          <p:nvPr/>
        </p:nvSpPr>
        <p:spPr>
          <a:xfrm>
            <a:off x="3170962" y="3468591"/>
            <a:ext cx="12097273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0" b="0" i="0" u="none" strike="noStrike" cap="none">
                <a:solidFill>
                  <a:srgbClr val="FFD33B"/>
                </a:solidFill>
                <a:latin typeface="Black Ops One"/>
                <a:ea typeface="Black Ops One"/>
                <a:cs typeface="Black Ops One"/>
                <a:sym typeface="Black Ops One"/>
              </a:rPr>
              <a:t>My Process</a:t>
            </a:r>
            <a:endParaRPr/>
          </a:p>
        </p:txBody>
      </p:sp>
      <p:sp>
        <p:nvSpPr>
          <p:cNvPr id="330" name="Google Shape;330;p20"/>
          <p:cNvSpPr/>
          <p:nvPr/>
        </p:nvSpPr>
        <p:spPr>
          <a:xfrm rot="10044073">
            <a:off x="12076281" y="2089494"/>
            <a:ext cx="10877876" cy="10429164"/>
          </a:xfrm>
          <a:custGeom>
            <a:avLst/>
            <a:gdLst/>
            <a:ahLst/>
            <a:cxnLst/>
            <a:rect l="l" t="t" r="r" b="b"/>
            <a:pathLst>
              <a:path w="10877876" h="10429164" extrusionOk="0">
                <a:moveTo>
                  <a:pt x="0" y="0"/>
                </a:moveTo>
                <a:lnTo>
                  <a:pt x="10877876" y="0"/>
                </a:lnTo>
                <a:lnTo>
                  <a:pt x="10877876" y="10429163"/>
                </a:lnTo>
                <a:lnTo>
                  <a:pt x="0" y="104291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1" name="Google Shape;331;p20"/>
          <p:cNvSpPr/>
          <p:nvPr/>
        </p:nvSpPr>
        <p:spPr>
          <a:xfrm rot="9764725">
            <a:off x="-1884703" y="7107685"/>
            <a:ext cx="7245651" cy="2862032"/>
          </a:xfrm>
          <a:custGeom>
            <a:avLst/>
            <a:gdLst/>
            <a:ahLst/>
            <a:cxnLst/>
            <a:rect l="l" t="t" r="r" b="b"/>
            <a:pathLst>
              <a:path w="7245651" h="2862032" extrusionOk="0">
                <a:moveTo>
                  <a:pt x="0" y="0"/>
                </a:moveTo>
                <a:lnTo>
                  <a:pt x="7245651" y="0"/>
                </a:lnTo>
                <a:lnTo>
                  <a:pt x="7245651" y="2862032"/>
                </a:lnTo>
                <a:lnTo>
                  <a:pt x="0" y="28620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2" name="Google Shape;332;p20"/>
          <p:cNvSpPr/>
          <p:nvPr/>
        </p:nvSpPr>
        <p:spPr>
          <a:xfrm rot="-1245179">
            <a:off x="13691320" y="7467858"/>
            <a:ext cx="3582306" cy="1415011"/>
          </a:xfrm>
          <a:custGeom>
            <a:avLst/>
            <a:gdLst/>
            <a:ahLst/>
            <a:cxnLst/>
            <a:rect l="l" t="t" r="r" b="b"/>
            <a:pathLst>
              <a:path w="3582306" h="1415011" extrusionOk="0">
                <a:moveTo>
                  <a:pt x="0" y="0"/>
                </a:moveTo>
                <a:lnTo>
                  <a:pt x="3582307" y="0"/>
                </a:lnTo>
                <a:lnTo>
                  <a:pt x="3582307" y="1415011"/>
                </a:lnTo>
                <a:lnTo>
                  <a:pt x="0" y="14150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3" name="Google Shape;333;p20"/>
          <p:cNvSpPr/>
          <p:nvPr/>
        </p:nvSpPr>
        <p:spPr>
          <a:xfrm rot="4957053">
            <a:off x="11930736" y="1484690"/>
            <a:ext cx="1646481" cy="1977216"/>
          </a:xfrm>
          <a:custGeom>
            <a:avLst/>
            <a:gdLst/>
            <a:ahLst/>
            <a:cxnLst/>
            <a:rect l="l" t="t" r="r" b="b"/>
            <a:pathLst>
              <a:path w="1646481" h="1977216" extrusionOk="0">
                <a:moveTo>
                  <a:pt x="0" y="0"/>
                </a:moveTo>
                <a:lnTo>
                  <a:pt x="1646482" y="0"/>
                </a:lnTo>
                <a:lnTo>
                  <a:pt x="1646482" y="1977215"/>
                </a:lnTo>
                <a:lnTo>
                  <a:pt x="0" y="19772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4" name="Google Shape;334;p20"/>
          <p:cNvSpPr/>
          <p:nvPr/>
        </p:nvSpPr>
        <p:spPr>
          <a:xfrm rot="5276393">
            <a:off x="14266527" y="348051"/>
            <a:ext cx="1646481" cy="1977216"/>
          </a:xfrm>
          <a:custGeom>
            <a:avLst/>
            <a:gdLst/>
            <a:ahLst/>
            <a:cxnLst/>
            <a:rect l="l" t="t" r="r" b="b"/>
            <a:pathLst>
              <a:path w="1646481" h="1977216" extrusionOk="0">
                <a:moveTo>
                  <a:pt x="0" y="0"/>
                </a:moveTo>
                <a:lnTo>
                  <a:pt x="1646481" y="0"/>
                </a:lnTo>
                <a:lnTo>
                  <a:pt x="1646481" y="1977216"/>
                </a:lnTo>
                <a:lnTo>
                  <a:pt x="0" y="1977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5" name="Google Shape;335;p20"/>
          <p:cNvSpPr/>
          <p:nvPr/>
        </p:nvSpPr>
        <p:spPr>
          <a:xfrm rot="-4653490">
            <a:off x="15724291" y="2005670"/>
            <a:ext cx="2350076" cy="2822144"/>
          </a:xfrm>
          <a:custGeom>
            <a:avLst/>
            <a:gdLst/>
            <a:ahLst/>
            <a:cxnLst/>
            <a:rect l="l" t="t" r="r" b="b"/>
            <a:pathLst>
              <a:path w="2350076" h="2822144" extrusionOk="0">
                <a:moveTo>
                  <a:pt x="0" y="0"/>
                </a:moveTo>
                <a:lnTo>
                  <a:pt x="2350076" y="0"/>
                </a:lnTo>
                <a:lnTo>
                  <a:pt x="2350076" y="2822144"/>
                </a:lnTo>
                <a:lnTo>
                  <a:pt x="0" y="28221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36" name="Google Shape;336;p20"/>
          <p:cNvGrpSpPr/>
          <p:nvPr/>
        </p:nvGrpSpPr>
        <p:grpSpPr>
          <a:xfrm>
            <a:off x="1543633" y="2317568"/>
            <a:ext cx="388978" cy="388978"/>
            <a:chOff x="0" y="0"/>
            <a:chExt cx="812800" cy="812800"/>
          </a:xfrm>
        </p:grpSpPr>
        <p:sp>
          <p:nvSpPr>
            <p:cNvPr id="337" name="Google Shape;337;p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3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9" name="Google Shape;339;p20"/>
          <p:cNvGrpSpPr/>
          <p:nvPr/>
        </p:nvGrpSpPr>
        <p:grpSpPr>
          <a:xfrm>
            <a:off x="10680848" y="7980874"/>
            <a:ext cx="388978" cy="388978"/>
            <a:chOff x="0" y="0"/>
            <a:chExt cx="812800" cy="812800"/>
          </a:xfrm>
        </p:grpSpPr>
        <p:sp>
          <p:nvSpPr>
            <p:cNvPr id="340" name="Google Shape;340;p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CD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2" name="Google Shape;342;p20"/>
          <p:cNvGrpSpPr/>
          <p:nvPr/>
        </p:nvGrpSpPr>
        <p:grpSpPr>
          <a:xfrm>
            <a:off x="7278090" y="2096030"/>
            <a:ext cx="388978" cy="388978"/>
            <a:chOff x="0" y="0"/>
            <a:chExt cx="812800" cy="812800"/>
          </a:xfrm>
        </p:grpSpPr>
        <p:sp>
          <p:nvSpPr>
            <p:cNvPr id="343" name="Google Shape;343;p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00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5" name="Google Shape;345;p20"/>
          <p:cNvGrpSpPr/>
          <p:nvPr/>
        </p:nvGrpSpPr>
        <p:grpSpPr>
          <a:xfrm>
            <a:off x="16621680" y="1485362"/>
            <a:ext cx="179141" cy="179141"/>
            <a:chOff x="0" y="0"/>
            <a:chExt cx="812800" cy="812800"/>
          </a:xfrm>
        </p:grpSpPr>
        <p:sp>
          <p:nvSpPr>
            <p:cNvPr id="346" name="Google Shape;346;p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C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" name="Google Shape;348;p20"/>
          <p:cNvGrpSpPr/>
          <p:nvPr/>
        </p:nvGrpSpPr>
        <p:grpSpPr>
          <a:xfrm>
            <a:off x="1932611" y="4868198"/>
            <a:ext cx="275302" cy="275302"/>
            <a:chOff x="0" y="0"/>
            <a:chExt cx="812800" cy="812800"/>
          </a:xfrm>
        </p:grpSpPr>
        <p:sp>
          <p:nvSpPr>
            <p:cNvPr id="349" name="Google Shape;349;p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C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1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189" r="1188"/>
          <a:stretch/>
        </p:blipFill>
        <p:spPr>
          <a:xfrm>
            <a:off x="11593097" y="0"/>
            <a:ext cx="6694903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1"/>
          <p:cNvSpPr/>
          <p:nvPr/>
        </p:nvSpPr>
        <p:spPr>
          <a:xfrm rot="-4378977">
            <a:off x="15299570" y="7471919"/>
            <a:ext cx="4225454" cy="4549614"/>
          </a:xfrm>
          <a:custGeom>
            <a:avLst/>
            <a:gdLst/>
            <a:ahLst/>
            <a:cxnLst/>
            <a:rect l="l" t="t" r="r" b="b"/>
            <a:pathLst>
              <a:path w="4225454" h="4549614" extrusionOk="0">
                <a:moveTo>
                  <a:pt x="0" y="0"/>
                </a:moveTo>
                <a:lnTo>
                  <a:pt x="4225455" y="0"/>
                </a:lnTo>
                <a:lnTo>
                  <a:pt x="4225455" y="4549614"/>
                </a:lnTo>
                <a:lnTo>
                  <a:pt x="0" y="45496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66" name="Google Shape;366;p21"/>
          <p:cNvSpPr/>
          <p:nvPr/>
        </p:nvSpPr>
        <p:spPr>
          <a:xfrm rot="-1616514">
            <a:off x="-2637843" y="7326178"/>
            <a:ext cx="4987264" cy="5369867"/>
          </a:xfrm>
          <a:custGeom>
            <a:avLst/>
            <a:gdLst/>
            <a:ahLst/>
            <a:cxnLst/>
            <a:rect l="l" t="t" r="r" b="b"/>
            <a:pathLst>
              <a:path w="4987264" h="5369867" extrusionOk="0">
                <a:moveTo>
                  <a:pt x="0" y="0"/>
                </a:moveTo>
                <a:lnTo>
                  <a:pt x="4987265" y="0"/>
                </a:lnTo>
                <a:lnTo>
                  <a:pt x="4987265" y="5369868"/>
                </a:lnTo>
                <a:lnTo>
                  <a:pt x="0" y="5369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67" name="Google Shape;367;p21"/>
          <p:cNvSpPr/>
          <p:nvPr/>
        </p:nvSpPr>
        <p:spPr>
          <a:xfrm rot="8161676">
            <a:off x="9099465" y="-3002079"/>
            <a:ext cx="4987264" cy="5369867"/>
          </a:xfrm>
          <a:custGeom>
            <a:avLst/>
            <a:gdLst/>
            <a:ahLst/>
            <a:cxnLst/>
            <a:rect l="l" t="t" r="r" b="b"/>
            <a:pathLst>
              <a:path w="4987264" h="5369867" extrusionOk="0">
                <a:moveTo>
                  <a:pt x="0" y="0"/>
                </a:moveTo>
                <a:lnTo>
                  <a:pt x="4987264" y="0"/>
                </a:lnTo>
                <a:lnTo>
                  <a:pt x="4987264" y="5369867"/>
                </a:lnTo>
                <a:lnTo>
                  <a:pt x="0" y="53698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72" name="Google Shape;372;p21"/>
          <p:cNvGrpSpPr/>
          <p:nvPr/>
        </p:nvGrpSpPr>
        <p:grpSpPr>
          <a:xfrm>
            <a:off x="16758127" y="9063811"/>
            <a:ext cx="388978" cy="388978"/>
            <a:chOff x="0" y="0"/>
            <a:chExt cx="812800" cy="812800"/>
          </a:xfrm>
        </p:grpSpPr>
        <p:sp>
          <p:nvSpPr>
            <p:cNvPr id="373" name="Google Shape;373;p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00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5" name="Google Shape;375;p21"/>
          <p:cNvGrpSpPr/>
          <p:nvPr/>
        </p:nvGrpSpPr>
        <p:grpSpPr>
          <a:xfrm>
            <a:off x="4070236" y="9357748"/>
            <a:ext cx="388978" cy="388978"/>
            <a:chOff x="0" y="0"/>
            <a:chExt cx="812800" cy="812800"/>
          </a:xfrm>
        </p:grpSpPr>
        <p:sp>
          <p:nvSpPr>
            <p:cNvPr id="376" name="Google Shape;376;p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C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6" name="Google Shape;356;p21"/>
          <p:cNvSpPr txBox="1"/>
          <p:nvPr/>
        </p:nvSpPr>
        <p:spPr>
          <a:xfrm>
            <a:off x="1028700" y="583105"/>
            <a:ext cx="1251966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 err="1">
                <a:solidFill>
                  <a:srgbClr val="FFD33B"/>
                </a:solidFill>
                <a:latin typeface="Black Ops One"/>
                <a:sym typeface="Black Ops One"/>
              </a:rPr>
              <a:t>Antar</a:t>
            </a:r>
            <a:r>
              <a:rPr lang="en-US" sz="8000" dirty="0">
                <a:solidFill>
                  <a:srgbClr val="FFD33B"/>
                </a:solidFill>
                <a:latin typeface="Black Ops One"/>
                <a:sym typeface="Black Ops One"/>
              </a:rPr>
              <a:t> </a:t>
            </a:r>
            <a:r>
              <a:rPr lang="en-US" sz="8000" dirty="0" err="1">
                <a:solidFill>
                  <a:srgbClr val="FFD33B"/>
                </a:solidFill>
                <a:latin typeface="Black Ops One"/>
                <a:sym typeface="Black Ops One"/>
              </a:rPr>
              <a:t>Muka</a:t>
            </a:r>
            <a:r>
              <a:rPr lang="en-US" sz="8000" dirty="0">
                <a:solidFill>
                  <a:srgbClr val="FFD33B"/>
                </a:solidFill>
                <a:latin typeface="Black Ops One"/>
                <a:sym typeface="Black Ops One"/>
              </a:rPr>
              <a:t> Program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6BFAC0-D582-3BAF-5EF4-8A43501C66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48360" y="3161386"/>
            <a:ext cx="3582958" cy="312191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B6BA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Google Shape;129;p14">
            <a:extLst>
              <a:ext uri="{FF2B5EF4-FFF2-40B4-BE49-F238E27FC236}">
                <a16:creationId xmlns:a16="http://schemas.microsoft.com/office/drawing/2014/main" id="{7067AE64-2BCA-AC7D-50CA-215E8405B7A3}"/>
              </a:ext>
            </a:extLst>
          </p:cNvPr>
          <p:cNvSpPr txBox="1"/>
          <p:nvPr/>
        </p:nvSpPr>
        <p:spPr>
          <a:xfrm>
            <a:off x="13965376" y="2379872"/>
            <a:ext cx="2987240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i="1" dirty="0" err="1">
                <a:solidFill>
                  <a:schemeClr val="bg1"/>
                </a:solidFill>
                <a:latin typeface="Slabo 27px"/>
                <a:ea typeface="Slabo 27px"/>
                <a:cs typeface="Slabo 27px"/>
                <a:sym typeface="Slabo 27px"/>
              </a:rPr>
              <a:t>Sketsa</a:t>
            </a:r>
            <a:r>
              <a:rPr lang="en-US" sz="3500" i="1" dirty="0">
                <a:solidFill>
                  <a:schemeClr val="bg1"/>
                </a:solidFill>
                <a:latin typeface="Slabo 27px"/>
                <a:ea typeface="Slabo 27px"/>
                <a:cs typeface="Slabo 27px"/>
                <a:sym typeface="Slabo 27px"/>
              </a:rPr>
              <a:t> Program</a:t>
            </a:r>
            <a:endParaRPr i="1" dirty="0">
              <a:solidFill>
                <a:schemeClr val="bg1"/>
              </a:solidFill>
              <a:latin typeface="Slabo 27px"/>
              <a:ea typeface="Slabo 27px"/>
              <a:cs typeface="Slabo 27px"/>
              <a:sym typeface="Slabo 27px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10C400-271E-C7CF-EF14-0EB97951DB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700" y="2189548"/>
            <a:ext cx="11929638" cy="726324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B6BA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22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3600" r="10235"/>
          <a:stretch/>
        </p:blipFill>
        <p:spPr>
          <a:xfrm>
            <a:off x="9621747" y="0"/>
            <a:ext cx="8666253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22"/>
          <p:cNvSpPr/>
          <p:nvPr/>
        </p:nvSpPr>
        <p:spPr>
          <a:xfrm rot="10629245">
            <a:off x="15180795" y="7317285"/>
            <a:ext cx="3645359" cy="3494988"/>
          </a:xfrm>
          <a:custGeom>
            <a:avLst/>
            <a:gdLst/>
            <a:ahLst/>
            <a:cxnLst/>
            <a:rect l="l" t="t" r="r" b="b"/>
            <a:pathLst>
              <a:path w="3645359" h="3494988" extrusionOk="0">
                <a:moveTo>
                  <a:pt x="0" y="0"/>
                </a:moveTo>
                <a:lnTo>
                  <a:pt x="3645359" y="0"/>
                </a:lnTo>
                <a:lnTo>
                  <a:pt x="3645359" y="3494988"/>
                </a:lnTo>
                <a:lnTo>
                  <a:pt x="0" y="34949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87" name="Google Shape;387;p22"/>
          <p:cNvSpPr/>
          <p:nvPr/>
        </p:nvSpPr>
        <p:spPr>
          <a:xfrm rot="1179566">
            <a:off x="-552514" y="-1188109"/>
            <a:ext cx="3645359" cy="3494988"/>
          </a:xfrm>
          <a:custGeom>
            <a:avLst/>
            <a:gdLst/>
            <a:ahLst/>
            <a:cxnLst/>
            <a:rect l="l" t="t" r="r" b="b"/>
            <a:pathLst>
              <a:path w="3645359" h="3494988" extrusionOk="0">
                <a:moveTo>
                  <a:pt x="0" y="0"/>
                </a:moveTo>
                <a:lnTo>
                  <a:pt x="3645359" y="0"/>
                </a:lnTo>
                <a:lnTo>
                  <a:pt x="3645359" y="3494989"/>
                </a:lnTo>
                <a:lnTo>
                  <a:pt x="0" y="34949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83" name="Google Shape;383;p22"/>
          <p:cNvSpPr txBox="1"/>
          <p:nvPr/>
        </p:nvSpPr>
        <p:spPr>
          <a:xfrm>
            <a:off x="5599945" y="10745"/>
            <a:ext cx="81153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FFD33B"/>
                </a:solidFill>
                <a:latin typeface="Black Ops One"/>
                <a:ea typeface="Black Ops One"/>
                <a:cs typeface="Black Ops One"/>
                <a:sym typeface="Black Ops One"/>
              </a:rPr>
              <a:t>Kode Program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AA447F-7D8B-4721-33A3-9DB390F19B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6126" y="1738699"/>
            <a:ext cx="6305498" cy="7668299"/>
          </a:xfrm>
          <a:prstGeom prst="rect">
            <a:avLst/>
          </a:prstGeom>
        </p:spPr>
      </p:pic>
      <p:sp>
        <p:nvSpPr>
          <p:cNvPr id="390" name="Google Shape;390;p22"/>
          <p:cNvSpPr/>
          <p:nvPr/>
        </p:nvSpPr>
        <p:spPr>
          <a:xfrm rot="-6420736">
            <a:off x="6705880" y="7579425"/>
            <a:ext cx="951215" cy="1023813"/>
          </a:xfrm>
          <a:custGeom>
            <a:avLst/>
            <a:gdLst/>
            <a:ahLst/>
            <a:cxnLst/>
            <a:rect l="l" t="t" r="r" b="b"/>
            <a:pathLst>
              <a:path w="951215" h="1023813" extrusionOk="0">
                <a:moveTo>
                  <a:pt x="0" y="0"/>
                </a:moveTo>
                <a:lnTo>
                  <a:pt x="951215" y="0"/>
                </a:lnTo>
                <a:lnTo>
                  <a:pt x="951215" y="1023813"/>
                </a:lnTo>
                <a:lnTo>
                  <a:pt x="0" y="10238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6D145C-81E9-269F-3734-B11E67A5D4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0" y="1488073"/>
            <a:ext cx="5417820" cy="55092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FF064C-8123-4539-D6A9-295365A5F3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85654" y="4880981"/>
            <a:ext cx="5417820" cy="4846320"/>
          </a:xfrm>
          <a:prstGeom prst="rect">
            <a:avLst/>
          </a:prstGeom>
        </p:spPr>
      </p:pic>
      <p:sp>
        <p:nvSpPr>
          <p:cNvPr id="388" name="Google Shape;388;p22"/>
          <p:cNvSpPr/>
          <p:nvPr/>
        </p:nvSpPr>
        <p:spPr>
          <a:xfrm rot="-898220">
            <a:off x="8175193" y="7508736"/>
            <a:ext cx="1711656" cy="1557607"/>
          </a:xfrm>
          <a:custGeom>
            <a:avLst/>
            <a:gdLst/>
            <a:ahLst/>
            <a:cxnLst/>
            <a:rect l="l" t="t" r="r" b="b"/>
            <a:pathLst>
              <a:path w="1711656" h="1557607" extrusionOk="0">
                <a:moveTo>
                  <a:pt x="0" y="0"/>
                </a:moveTo>
                <a:lnTo>
                  <a:pt x="1711656" y="0"/>
                </a:lnTo>
                <a:lnTo>
                  <a:pt x="1711656" y="1557607"/>
                </a:lnTo>
                <a:lnTo>
                  <a:pt x="0" y="15576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230</Words>
  <Application>Microsoft Office PowerPoint</Application>
  <PresentationFormat>Custom</PresentationFormat>
  <Paragraphs>42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Times New Roman</vt:lpstr>
      <vt:lpstr>Black Ops One</vt:lpstr>
      <vt:lpstr>Arial</vt:lpstr>
      <vt:lpstr>Calibri</vt:lpstr>
      <vt:lpstr>Slabo 27px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</dc:creator>
  <cp:lastModifiedBy>Giga Sahbani</cp:lastModifiedBy>
  <cp:revision>3</cp:revision>
  <dcterms:modified xsi:type="dcterms:W3CDTF">2024-01-04T06:48:29Z</dcterms:modified>
</cp:coreProperties>
</file>